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332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08353" y="227475"/>
            <a:ext cx="2800767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solidFill>
                  <a:schemeClr val="tx1"/>
                </a:solidFill>
              </a:rPr>
              <a:t>開閉注意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08353" y="182470"/>
            <a:ext cx="2800767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開閉注意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グループ化 48"/>
          <p:cNvGrpSpPr/>
          <p:nvPr/>
        </p:nvGrpSpPr>
        <p:grpSpPr>
          <a:xfrm>
            <a:off x="1223755" y="2387715"/>
            <a:ext cx="4651962" cy="4651962"/>
            <a:chOff x="6227023" y="3495296"/>
            <a:chExt cx="1532734" cy="1532734"/>
          </a:xfrm>
        </p:grpSpPr>
        <p:sp>
          <p:nvSpPr>
            <p:cNvPr id="50" name="円/楕円 320"/>
            <p:cNvSpPr/>
            <p:nvPr/>
          </p:nvSpPr>
          <p:spPr>
            <a:xfrm>
              <a:off x="6227023" y="3495296"/>
              <a:ext cx="1532734" cy="1532734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51" name="グループ化 50"/>
            <p:cNvGrpSpPr/>
            <p:nvPr/>
          </p:nvGrpSpPr>
          <p:grpSpPr>
            <a:xfrm>
              <a:off x="6779403" y="3688155"/>
              <a:ext cx="765005" cy="1147506"/>
              <a:chOff x="2479868" y="902808"/>
              <a:chExt cx="907395" cy="1361092"/>
            </a:xfrm>
          </p:grpSpPr>
          <p:sp>
            <p:nvSpPr>
              <p:cNvPr id="66" name="正方形/長方形 65"/>
              <p:cNvSpPr/>
              <p:nvPr/>
            </p:nvSpPr>
            <p:spPr>
              <a:xfrm>
                <a:off x="2479868" y="902808"/>
                <a:ext cx="907395" cy="1361092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7" name="グループ化 66"/>
              <p:cNvGrpSpPr/>
              <p:nvPr/>
            </p:nvGrpSpPr>
            <p:grpSpPr>
              <a:xfrm>
                <a:off x="2479868" y="902808"/>
                <a:ext cx="907395" cy="1361092"/>
                <a:chOff x="4405778" y="476672"/>
                <a:chExt cx="1008112" cy="1512168"/>
              </a:xfrm>
            </p:grpSpPr>
            <p:sp>
              <p:nvSpPr>
                <p:cNvPr id="68" name="正方形/長方形 67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52" name="グループ化 51"/>
            <p:cNvGrpSpPr/>
            <p:nvPr/>
          </p:nvGrpSpPr>
          <p:grpSpPr>
            <a:xfrm>
              <a:off x="6983491" y="3817551"/>
              <a:ext cx="633410" cy="1077433"/>
              <a:chOff x="6338935" y="3817551"/>
              <a:chExt cx="633410" cy="1077433"/>
            </a:xfrm>
          </p:grpSpPr>
          <p:sp>
            <p:nvSpPr>
              <p:cNvPr id="64" name="フリーフォーム: 図形 63"/>
              <p:cNvSpPr/>
              <p:nvPr/>
            </p:nvSpPr>
            <p:spPr bwMode="auto">
              <a:xfrm>
                <a:off x="633893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フリーフォーム: 図形 64"/>
              <p:cNvSpPr/>
              <p:nvPr/>
            </p:nvSpPr>
            <p:spPr bwMode="auto">
              <a:xfrm>
                <a:off x="634214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" name="グループ化 52"/>
            <p:cNvGrpSpPr/>
            <p:nvPr/>
          </p:nvGrpSpPr>
          <p:grpSpPr>
            <a:xfrm>
              <a:off x="6833404" y="3564015"/>
              <a:ext cx="380226" cy="1445982"/>
              <a:chOff x="4012448" y="3564015"/>
              <a:chExt cx="380226" cy="1445982"/>
            </a:xfrm>
          </p:grpSpPr>
          <p:sp>
            <p:nvSpPr>
              <p:cNvPr id="58" name="台形 57"/>
              <p:cNvSpPr/>
              <p:nvPr/>
            </p:nvSpPr>
            <p:spPr>
              <a:xfrm rot="16200000">
                <a:off x="3453705" y="4122760"/>
                <a:ext cx="1445980" cy="328494"/>
              </a:xfrm>
              <a:prstGeom prst="trapezoid">
                <a:avLst>
                  <a:gd name="adj" fmla="val 48294"/>
                </a:avLst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台形 58"/>
              <p:cNvSpPr/>
              <p:nvPr/>
            </p:nvSpPr>
            <p:spPr>
              <a:xfrm rot="16200000" flipV="1">
                <a:off x="3644169" y="4261491"/>
                <a:ext cx="1445981" cy="51029"/>
              </a:xfrm>
              <a:prstGeom prst="trapezoid">
                <a:avLst>
                  <a:gd name="adj" fmla="val 4579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0" name="グループ化 59"/>
              <p:cNvGrpSpPr/>
              <p:nvPr/>
            </p:nvGrpSpPr>
            <p:grpSpPr>
              <a:xfrm>
                <a:off x="4172434" y="4207105"/>
                <a:ext cx="106020" cy="120035"/>
                <a:chOff x="558412" y="5484019"/>
                <a:chExt cx="179250" cy="157588"/>
              </a:xfrm>
            </p:grpSpPr>
            <p:sp>
              <p:nvSpPr>
                <p:cNvPr id="61" name="フリーフォーム: 図形 60"/>
                <p:cNvSpPr/>
                <p:nvPr/>
              </p:nvSpPr>
              <p:spPr>
                <a:xfrm>
                  <a:off x="599165" y="5519738"/>
                  <a:ext cx="138497" cy="86150"/>
                </a:xfrm>
                <a:custGeom>
                  <a:avLst/>
                  <a:gdLst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58820 w 117639"/>
                    <a:gd name="connsiteY2" fmla="*/ 41087 h 129900"/>
                    <a:gd name="connsiteX3" fmla="*/ 63299 w 117639"/>
                    <a:gd name="connsiteY3" fmla="*/ 19024 h 129900"/>
                    <a:gd name="connsiteX4" fmla="*/ 85807 w 117639"/>
                    <a:gd name="connsiteY4" fmla="*/ 0 h 129900"/>
                    <a:gd name="connsiteX5" fmla="*/ 117639 w 117639"/>
                    <a:gd name="connsiteY5" fmla="*/ 64950 h 129900"/>
                    <a:gd name="connsiteX6" fmla="*/ 85807 w 117639"/>
                    <a:gd name="connsiteY6" fmla="*/ 129900 h 129900"/>
                    <a:gd name="connsiteX7" fmla="*/ 63299 w 117639"/>
                    <a:gd name="connsiteY7" fmla="*/ 110877 h 129900"/>
                    <a:gd name="connsiteX8" fmla="*/ 58820 w 117639"/>
                    <a:gd name="connsiteY8" fmla="*/ 88814 h 129900"/>
                    <a:gd name="connsiteX9" fmla="*/ 54341 w 117639"/>
                    <a:gd name="connsiteY9" fmla="*/ 110877 h 129900"/>
                    <a:gd name="connsiteX10" fmla="*/ 31832 w 117639"/>
                    <a:gd name="connsiteY10" fmla="*/ 129900 h 129900"/>
                    <a:gd name="connsiteX11" fmla="*/ 0 w 117639"/>
                    <a:gd name="connsiteY11" fmla="*/ 64950 h 129900"/>
                    <a:gd name="connsiteX12" fmla="*/ 31832 w 117639"/>
                    <a:gd name="connsiteY12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63299 w 117639"/>
                    <a:gd name="connsiteY2" fmla="*/ 19024 h 129900"/>
                    <a:gd name="connsiteX3" fmla="*/ 85807 w 117639"/>
                    <a:gd name="connsiteY3" fmla="*/ 0 h 129900"/>
                    <a:gd name="connsiteX4" fmla="*/ 117639 w 117639"/>
                    <a:gd name="connsiteY4" fmla="*/ 64950 h 129900"/>
                    <a:gd name="connsiteX5" fmla="*/ 85807 w 117639"/>
                    <a:gd name="connsiteY5" fmla="*/ 129900 h 129900"/>
                    <a:gd name="connsiteX6" fmla="*/ 63299 w 117639"/>
                    <a:gd name="connsiteY6" fmla="*/ 110877 h 129900"/>
                    <a:gd name="connsiteX7" fmla="*/ 58820 w 117639"/>
                    <a:gd name="connsiteY7" fmla="*/ 88814 h 129900"/>
                    <a:gd name="connsiteX8" fmla="*/ 54341 w 117639"/>
                    <a:gd name="connsiteY8" fmla="*/ 110877 h 129900"/>
                    <a:gd name="connsiteX9" fmla="*/ 31832 w 117639"/>
                    <a:gd name="connsiteY9" fmla="*/ 129900 h 129900"/>
                    <a:gd name="connsiteX10" fmla="*/ 0 w 117639"/>
                    <a:gd name="connsiteY10" fmla="*/ 64950 h 129900"/>
                    <a:gd name="connsiteX11" fmla="*/ 31832 w 117639"/>
                    <a:gd name="connsiteY11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85807 w 117639"/>
                    <a:gd name="connsiteY2" fmla="*/ 0 h 129900"/>
                    <a:gd name="connsiteX3" fmla="*/ 117639 w 117639"/>
                    <a:gd name="connsiteY3" fmla="*/ 64950 h 129900"/>
                    <a:gd name="connsiteX4" fmla="*/ 85807 w 117639"/>
                    <a:gd name="connsiteY4" fmla="*/ 129900 h 129900"/>
                    <a:gd name="connsiteX5" fmla="*/ 63299 w 117639"/>
                    <a:gd name="connsiteY5" fmla="*/ 110877 h 129900"/>
                    <a:gd name="connsiteX6" fmla="*/ 58820 w 117639"/>
                    <a:gd name="connsiteY6" fmla="*/ 88814 h 129900"/>
                    <a:gd name="connsiteX7" fmla="*/ 54341 w 117639"/>
                    <a:gd name="connsiteY7" fmla="*/ 110877 h 129900"/>
                    <a:gd name="connsiteX8" fmla="*/ 31832 w 117639"/>
                    <a:gd name="connsiteY8" fmla="*/ 129900 h 129900"/>
                    <a:gd name="connsiteX9" fmla="*/ 0 w 117639"/>
                    <a:gd name="connsiteY9" fmla="*/ 64950 h 129900"/>
                    <a:gd name="connsiteX10" fmla="*/ 31832 w 117639"/>
                    <a:gd name="connsiteY10" fmla="*/ 0 h 129900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54341 w 117639"/>
                    <a:gd name="connsiteY6" fmla="*/ 118995 h 138018"/>
                    <a:gd name="connsiteX7" fmla="*/ 31832 w 117639"/>
                    <a:gd name="connsiteY7" fmla="*/ 138018 h 138018"/>
                    <a:gd name="connsiteX8" fmla="*/ 0 w 117639"/>
                    <a:gd name="connsiteY8" fmla="*/ 73068 h 138018"/>
                    <a:gd name="connsiteX9" fmla="*/ 31832 w 117639"/>
                    <a:gd name="connsiteY9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31832 w 117639"/>
                    <a:gd name="connsiteY6" fmla="*/ 138018 h 138018"/>
                    <a:gd name="connsiteX7" fmla="*/ 0 w 117639"/>
                    <a:gd name="connsiteY7" fmla="*/ 73068 h 138018"/>
                    <a:gd name="connsiteX8" fmla="*/ 31832 w 117639"/>
                    <a:gd name="connsiteY8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31832 w 117639"/>
                    <a:gd name="connsiteY5" fmla="*/ 138018 h 138018"/>
                    <a:gd name="connsiteX6" fmla="*/ 0 w 117639"/>
                    <a:gd name="connsiteY6" fmla="*/ 73068 h 138018"/>
                    <a:gd name="connsiteX7" fmla="*/ 31832 w 117639"/>
                    <a:gd name="connsiteY7" fmla="*/ 8118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63299 w 117639"/>
                    <a:gd name="connsiteY4" fmla="*/ 110877 h 129900"/>
                    <a:gd name="connsiteX5" fmla="*/ 31832 w 117639"/>
                    <a:gd name="connsiteY5" fmla="*/ 129900 h 129900"/>
                    <a:gd name="connsiteX6" fmla="*/ 0 w 117639"/>
                    <a:gd name="connsiteY6" fmla="*/ 64950 h 129900"/>
                    <a:gd name="connsiteX7" fmla="*/ 31832 w 117639"/>
                    <a:gd name="connsiteY7" fmla="*/ 0 h 129900"/>
                    <a:gd name="connsiteX0" fmla="*/ 31832 w 117639"/>
                    <a:gd name="connsiteY0" fmla="*/ 0 h 138018"/>
                    <a:gd name="connsiteX1" fmla="*/ 85807 w 117639"/>
                    <a:gd name="connsiteY1" fmla="*/ 0 h 138018"/>
                    <a:gd name="connsiteX2" fmla="*/ 117639 w 117639"/>
                    <a:gd name="connsiteY2" fmla="*/ 64950 h 138018"/>
                    <a:gd name="connsiteX3" fmla="*/ 85807 w 117639"/>
                    <a:gd name="connsiteY3" fmla="*/ 129900 h 138018"/>
                    <a:gd name="connsiteX4" fmla="*/ 31832 w 117639"/>
                    <a:gd name="connsiteY4" fmla="*/ 129900 h 138018"/>
                    <a:gd name="connsiteX5" fmla="*/ 0 w 117639"/>
                    <a:gd name="connsiteY5" fmla="*/ 64950 h 138018"/>
                    <a:gd name="connsiteX6" fmla="*/ 31832 w 117639"/>
                    <a:gd name="connsiteY6" fmla="*/ 0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31832 w 117639"/>
                    <a:gd name="connsiteY4" fmla="*/ 129900 h 129900"/>
                    <a:gd name="connsiteX5" fmla="*/ 0 w 117639"/>
                    <a:gd name="connsiteY5" fmla="*/ 64950 h 129900"/>
                    <a:gd name="connsiteX6" fmla="*/ 31832 w 117639"/>
                    <a:gd name="connsiteY6" fmla="*/ 0 h 12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639" h="129900">
                      <a:moveTo>
                        <a:pt x="31832" y="0"/>
                      </a:moveTo>
                      <a:lnTo>
                        <a:pt x="85807" y="0"/>
                      </a:lnTo>
                      <a:cubicBezTo>
                        <a:pt x="100108" y="10825"/>
                        <a:pt x="117639" y="29079"/>
                        <a:pt x="117639" y="64950"/>
                      </a:cubicBezTo>
                      <a:cubicBezTo>
                        <a:pt x="117639" y="100821"/>
                        <a:pt x="100108" y="119075"/>
                        <a:pt x="85807" y="129900"/>
                      </a:cubicBezTo>
                      <a:lnTo>
                        <a:pt x="31832" y="129900"/>
                      </a:lnTo>
                      <a:cubicBezTo>
                        <a:pt x="17531" y="119075"/>
                        <a:pt x="0" y="100821"/>
                        <a:pt x="0" y="64950"/>
                      </a:cubicBezTo>
                      <a:cubicBezTo>
                        <a:pt x="0" y="29079"/>
                        <a:pt x="14252" y="0"/>
                        <a:pt x="3183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" name="フリーフォーム: 図形 61"/>
                <p:cNvSpPr/>
                <p:nvPr/>
              </p:nvSpPr>
              <p:spPr>
                <a:xfrm>
                  <a:off x="558412" y="5484019"/>
                  <a:ext cx="119180" cy="157588"/>
                </a:xfrm>
                <a:custGeom>
                  <a:avLst/>
                  <a:gdLst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58820 w 117639"/>
                    <a:gd name="connsiteY2" fmla="*/ 41087 h 129900"/>
                    <a:gd name="connsiteX3" fmla="*/ 63299 w 117639"/>
                    <a:gd name="connsiteY3" fmla="*/ 19024 h 129900"/>
                    <a:gd name="connsiteX4" fmla="*/ 85807 w 117639"/>
                    <a:gd name="connsiteY4" fmla="*/ 0 h 129900"/>
                    <a:gd name="connsiteX5" fmla="*/ 117639 w 117639"/>
                    <a:gd name="connsiteY5" fmla="*/ 64950 h 129900"/>
                    <a:gd name="connsiteX6" fmla="*/ 85807 w 117639"/>
                    <a:gd name="connsiteY6" fmla="*/ 129900 h 129900"/>
                    <a:gd name="connsiteX7" fmla="*/ 63299 w 117639"/>
                    <a:gd name="connsiteY7" fmla="*/ 110877 h 129900"/>
                    <a:gd name="connsiteX8" fmla="*/ 58820 w 117639"/>
                    <a:gd name="connsiteY8" fmla="*/ 88814 h 129900"/>
                    <a:gd name="connsiteX9" fmla="*/ 54341 w 117639"/>
                    <a:gd name="connsiteY9" fmla="*/ 110877 h 129900"/>
                    <a:gd name="connsiteX10" fmla="*/ 31832 w 117639"/>
                    <a:gd name="connsiteY10" fmla="*/ 129900 h 129900"/>
                    <a:gd name="connsiteX11" fmla="*/ 0 w 117639"/>
                    <a:gd name="connsiteY11" fmla="*/ 64950 h 129900"/>
                    <a:gd name="connsiteX12" fmla="*/ 31832 w 117639"/>
                    <a:gd name="connsiteY12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63299 w 117639"/>
                    <a:gd name="connsiteY2" fmla="*/ 19024 h 129900"/>
                    <a:gd name="connsiteX3" fmla="*/ 85807 w 117639"/>
                    <a:gd name="connsiteY3" fmla="*/ 0 h 129900"/>
                    <a:gd name="connsiteX4" fmla="*/ 117639 w 117639"/>
                    <a:gd name="connsiteY4" fmla="*/ 64950 h 129900"/>
                    <a:gd name="connsiteX5" fmla="*/ 85807 w 117639"/>
                    <a:gd name="connsiteY5" fmla="*/ 129900 h 129900"/>
                    <a:gd name="connsiteX6" fmla="*/ 63299 w 117639"/>
                    <a:gd name="connsiteY6" fmla="*/ 110877 h 129900"/>
                    <a:gd name="connsiteX7" fmla="*/ 58820 w 117639"/>
                    <a:gd name="connsiteY7" fmla="*/ 88814 h 129900"/>
                    <a:gd name="connsiteX8" fmla="*/ 54341 w 117639"/>
                    <a:gd name="connsiteY8" fmla="*/ 110877 h 129900"/>
                    <a:gd name="connsiteX9" fmla="*/ 31832 w 117639"/>
                    <a:gd name="connsiteY9" fmla="*/ 129900 h 129900"/>
                    <a:gd name="connsiteX10" fmla="*/ 0 w 117639"/>
                    <a:gd name="connsiteY10" fmla="*/ 64950 h 129900"/>
                    <a:gd name="connsiteX11" fmla="*/ 31832 w 117639"/>
                    <a:gd name="connsiteY11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85807 w 117639"/>
                    <a:gd name="connsiteY2" fmla="*/ 0 h 129900"/>
                    <a:gd name="connsiteX3" fmla="*/ 117639 w 117639"/>
                    <a:gd name="connsiteY3" fmla="*/ 64950 h 129900"/>
                    <a:gd name="connsiteX4" fmla="*/ 85807 w 117639"/>
                    <a:gd name="connsiteY4" fmla="*/ 129900 h 129900"/>
                    <a:gd name="connsiteX5" fmla="*/ 63299 w 117639"/>
                    <a:gd name="connsiteY5" fmla="*/ 110877 h 129900"/>
                    <a:gd name="connsiteX6" fmla="*/ 58820 w 117639"/>
                    <a:gd name="connsiteY6" fmla="*/ 88814 h 129900"/>
                    <a:gd name="connsiteX7" fmla="*/ 54341 w 117639"/>
                    <a:gd name="connsiteY7" fmla="*/ 110877 h 129900"/>
                    <a:gd name="connsiteX8" fmla="*/ 31832 w 117639"/>
                    <a:gd name="connsiteY8" fmla="*/ 129900 h 129900"/>
                    <a:gd name="connsiteX9" fmla="*/ 0 w 117639"/>
                    <a:gd name="connsiteY9" fmla="*/ 64950 h 129900"/>
                    <a:gd name="connsiteX10" fmla="*/ 31832 w 117639"/>
                    <a:gd name="connsiteY10" fmla="*/ 0 h 129900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54341 w 117639"/>
                    <a:gd name="connsiteY6" fmla="*/ 118995 h 138018"/>
                    <a:gd name="connsiteX7" fmla="*/ 31832 w 117639"/>
                    <a:gd name="connsiteY7" fmla="*/ 138018 h 138018"/>
                    <a:gd name="connsiteX8" fmla="*/ 0 w 117639"/>
                    <a:gd name="connsiteY8" fmla="*/ 73068 h 138018"/>
                    <a:gd name="connsiteX9" fmla="*/ 31832 w 117639"/>
                    <a:gd name="connsiteY9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31832 w 117639"/>
                    <a:gd name="connsiteY6" fmla="*/ 138018 h 138018"/>
                    <a:gd name="connsiteX7" fmla="*/ 0 w 117639"/>
                    <a:gd name="connsiteY7" fmla="*/ 73068 h 138018"/>
                    <a:gd name="connsiteX8" fmla="*/ 31832 w 117639"/>
                    <a:gd name="connsiteY8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31832 w 117639"/>
                    <a:gd name="connsiteY5" fmla="*/ 138018 h 138018"/>
                    <a:gd name="connsiteX6" fmla="*/ 0 w 117639"/>
                    <a:gd name="connsiteY6" fmla="*/ 73068 h 138018"/>
                    <a:gd name="connsiteX7" fmla="*/ 31832 w 117639"/>
                    <a:gd name="connsiteY7" fmla="*/ 8118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63299 w 117639"/>
                    <a:gd name="connsiteY4" fmla="*/ 110877 h 129900"/>
                    <a:gd name="connsiteX5" fmla="*/ 31832 w 117639"/>
                    <a:gd name="connsiteY5" fmla="*/ 129900 h 129900"/>
                    <a:gd name="connsiteX6" fmla="*/ 0 w 117639"/>
                    <a:gd name="connsiteY6" fmla="*/ 64950 h 129900"/>
                    <a:gd name="connsiteX7" fmla="*/ 31832 w 117639"/>
                    <a:gd name="connsiteY7" fmla="*/ 0 h 129900"/>
                    <a:gd name="connsiteX0" fmla="*/ 31832 w 117639"/>
                    <a:gd name="connsiteY0" fmla="*/ 0 h 138018"/>
                    <a:gd name="connsiteX1" fmla="*/ 85807 w 117639"/>
                    <a:gd name="connsiteY1" fmla="*/ 0 h 138018"/>
                    <a:gd name="connsiteX2" fmla="*/ 117639 w 117639"/>
                    <a:gd name="connsiteY2" fmla="*/ 64950 h 138018"/>
                    <a:gd name="connsiteX3" fmla="*/ 85807 w 117639"/>
                    <a:gd name="connsiteY3" fmla="*/ 129900 h 138018"/>
                    <a:gd name="connsiteX4" fmla="*/ 31832 w 117639"/>
                    <a:gd name="connsiteY4" fmla="*/ 129900 h 138018"/>
                    <a:gd name="connsiteX5" fmla="*/ 0 w 117639"/>
                    <a:gd name="connsiteY5" fmla="*/ 64950 h 138018"/>
                    <a:gd name="connsiteX6" fmla="*/ 31832 w 117639"/>
                    <a:gd name="connsiteY6" fmla="*/ 0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31832 w 117639"/>
                    <a:gd name="connsiteY4" fmla="*/ 129900 h 129900"/>
                    <a:gd name="connsiteX5" fmla="*/ 0 w 117639"/>
                    <a:gd name="connsiteY5" fmla="*/ 64950 h 129900"/>
                    <a:gd name="connsiteX6" fmla="*/ 31832 w 117639"/>
                    <a:gd name="connsiteY6" fmla="*/ 0 h 12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639" h="129900">
                      <a:moveTo>
                        <a:pt x="31832" y="0"/>
                      </a:moveTo>
                      <a:lnTo>
                        <a:pt x="85807" y="0"/>
                      </a:lnTo>
                      <a:cubicBezTo>
                        <a:pt x="100108" y="10825"/>
                        <a:pt x="117639" y="29079"/>
                        <a:pt x="117639" y="64950"/>
                      </a:cubicBezTo>
                      <a:cubicBezTo>
                        <a:pt x="117639" y="100821"/>
                        <a:pt x="100108" y="119075"/>
                        <a:pt x="85807" y="129900"/>
                      </a:cubicBezTo>
                      <a:lnTo>
                        <a:pt x="31832" y="129900"/>
                      </a:lnTo>
                      <a:cubicBezTo>
                        <a:pt x="17531" y="119075"/>
                        <a:pt x="0" y="100821"/>
                        <a:pt x="0" y="64950"/>
                      </a:cubicBezTo>
                      <a:cubicBezTo>
                        <a:pt x="0" y="29079"/>
                        <a:pt x="14252" y="0"/>
                        <a:pt x="31832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円/楕円 347"/>
                <p:cNvSpPr/>
                <p:nvPr/>
              </p:nvSpPr>
              <p:spPr>
                <a:xfrm>
                  <a:off x="560126" y="5484021"/>
                  <a:ext cx="64497" cy="15758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54" name="星: 16 pt 53"/>
            <p:cNvSpPr/>
            <p:nvPr/>
          </p:nvSpPr>
          <p:spPr bwMode="auto">
            <a:xfrm>
              <a:off x="6540286" y="3794784"/>
              <a:ext cx="466879" cy="466879"/>
            </a:xfrm>
            <a:prstGeom prst="star16">
              <a:avLst>
                <a:gd name="adj" fmla="val 32400"/>
              </a:avLst>
            </a:prstGeom>
            <a:solidFill>
              <a:srgbClr val="FF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55" name="グループ化 54"/>
            <p:cNvGrpSpPr/>
            <p:nvPr/>
          </p:nvGrpSpPr>
          <p:grpSpPr>
            <a:xfrm rot="20700000">
              <a:off x="6313633" y="3893940"/>
              <a:ext cx="462507" cy="1022204"/>
              <a:chOff x="3054017" y="3789948"/>
              <a:chExt cx="556239" cy="1229365"/>
            </a:xfrm>
          </p:grpSpPr>
          <p:sp>
            <p:nvSpPr>
              <p:cNvPr id="56" name="フリーフォーム: 図形 55"/>
              <p:cNvSpPr/>
              <p:nvPr/>
            </p:nvSpPr>
            <p:spPr bwMode="auto">
              <a:xfrm flipH="1">
                <a:off x="3054017" y="3789948"/>
                <a:ext cx="556239" cy="1229365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/>
              <p:cNvSpPr/>
              <p:nvPr/>
            </p:nvSpPr>
            <p:spPr bwMode="auto">
              <a:xfrm flipH="1">
                <a:off x="3054017" y="3789948"/>
                <a:ext cx="556239" cy="1229365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064719"/>
            <a:ext cx="6858000" cy="470898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開閉</a:t>
            </a:r>
            <a:endParaRPr lang="en-US" altLang="ja-JP" sz="15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5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注意</a:t>
            </a:r>
          </a:p>
        </p:txBody>
      </p:sp>
      <p:grpSp>
        <p:nvGrpSpPr>
          <p:cNvPr id="29" name="グループ化 28"/>
          <p:cNvGrpSpPr/>
          <p:nvPr/>
        </p:nvGrpSpPr>
        <p:grpSpPr>
          <a:xfrm>
            <a:off x="1418897" y="722530"/>
            <a:ext cx="4020206" cy="4020206"/>
            <a:chOff x="6227023" y="3495296"/>
            <a:chExt cx="1532734" cy="1532734"/>
          </a:xfrm>
        </p:grpSpPr>
        <p:sp>
          <p:nvSpPr>
            <p:cNvPr id="30" name="円/楕円 320"/>
            <p:cNvSpPr/>
            <p:nvPr/>
          </p:nvSpPr>
          <p:spPr>
            <a:xfrm>
              <a:off x="6227023" y="3495296"/>
              <a:ext cx="1532734" cy="1532734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6779403" y="3688155"/>
              <a:ext cx="765005" cy="1147506"/>
              <a:chOff x="2479868" y="902808"/>
              <a:chExt cx="907395" cy="1361092"/>
            </a:xfrm>
          </p:grpSpPr>
          <p:sp>
            <p:nvSpPr>
              <p:cNvPr id="46" name="正方形/長方形 45"/>
              <p:cNvSpPr/>
              <p:nvPr/>
            </p:nvSpPr>
            <p:spPr>
              <a:xfrm>
                <a:off x="2479868" y="902808"/>
                <a:ext cx="907395" cy="1361092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7" name="グループ化 46"/>
              <p:cNvGrpSpPr/>
              <p:nvPr/>
            </p:nvGrpSpPr>
            <p:grpSpPr>
              <a:xfrm>
                <a:off x="2479868" y="902808"/>
                <a:ext cx="907395" cy="1361092"/>
                <a:chOff x="4405778" y="476672"/>
                <a:chExt cx="1008112" cy="1512168"/>
              </a:xfrm>
            </p:grpSpPr>
            <p:sp>
              <p:nvSpPr>
                <p:cNvPr id="48" name="正方形/長方形 47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正方形/長方形 48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2" name="グループ化 31"/>
            <p:cNvGrpSpPr/>
            <p:nvPr/>
          </p:nvGrpSpPr>
          <p:grpSpPr>
            <a:xfrm>
              <a:off x="6983491" y="3817551"/>
              <a:ext cx="633410" cy="1077433"/>
              <a:chOff x="6338935" y="3817551"/>
              <a:chExt cx="633410" cy="1077433"/>
            </a:xfrm>
          </p:grpSpPr>
          <p:sp>
            <p:nvSpPr>
              <p:cNvPr id="44" name="フリーフォーム: 図形 43"/>
              <p:cNvSpPr/>
              <p:nvPr/>
            </p:nvSpPr>
            <p:spPr bwMode="auto">
              <a:xfrm>
                <a:off x="633893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/>
              <p:cNvSpPr/>
              <p:nvPr/>
            </p:nvSpPr>
            <p:spPr bwMode="auto">
              <a:xfrm>
                <a:off x="634214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6833404" y="3564015"/>
              <a:ext cx="380226" cy="1445982"/>
              <a:chOff x="4012448" y="3564015"/>
              <a:chExt cx="380226" cy="1445982"/>
            </a:xfrm>
          </p:grpSpPr>
          <p:sp>
            <p:nvSpPr>
              <p:cNvPr id="38" name="台形 37"/>
              <p:cNvSpPr/>
              <p:nvPr/>
            </p:nvSpPr>
            <p:spPr>
              <a:xfrm rot="16200000">
                <a:off x="3453705" y="4122760"/>
                <a:ext cx="1445980" cy="328494"/>
              </a:xfrm>
              <a:prstGeom prst="trapezoid">
                <a:avLst>
                  <a:gd name="adj" fmla="val 48294"/>
                </a:avLst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台形 38"/>
              <p:cNvSpPr/>
              <p:nvPr/>
            </p:nvSpPr>
            <p:spPr>
              <a:xfrm rot="16200000" flipV="1">
                <a:off x="3644169" y="4261491"/>
                <a:ext cx="1445981" cy="51029"/>
              </a:xfrm>
              <a:prstGeom prst="trapezoid">
                <a:avLst>
                  <a:gd name="adj" fmla="val 4579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0" name="グループ化 39"/>
              <p:cNvGrpSpPr/>
              <p:nvPr/>
            </p:nvGrpSpPr>
            <p:grpSpPr>
              <a:xfrm>
                <a:off x="4172434" y="4207105"/>
                <a:ext cx="106020" cy="120035"/>
                <a:chOff x="558412" y="5484019"/>
                <a:chExt cx="179250" cy="157588"/>
              </a:xfrm>
            </p:grpSpPr>
            <p:sp>
              <p:nvSpPr>
                <p:cNvPr id="41" name="フリーフォーム: 図形 40"/>
                <p:cNvSpPr/>
                <p:nvPr/>
              </p:nvSpPr>
              <p:spPr>
                <a:xfrm>
                  <a:off x="599165" y="5519738"/>
                  <a:ext cx="138497" cy="86150"/>
                </a:xfrm>
                <a:custGeom>
                  <a:avLst/>
                  <a:gdLst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58820 w 117639"/>
                    <a:gd name="connsiteY2" fmla="*/ 41087 h 129900"/>
                    <a:gd name="connsiteX3" fmla="*/ 63299 w 117639"/>
                    <a:gd name="connsiteY3" fmla="*/ 19024 h 129900"/>
                    <a:gd name="connsiteX4" fmla="*/ 85807 w 117639"/>
                    <a:gd name="connsiteY4" fmla="*/ 0 h 129900"/>
                    <a:gd name="connsiteX5" fmla="*/ 117639 w 117639"/>
                    <a:gd name="connsiteY5" fmla="*/ 64950 h 129900"/>
                    <a:gd name="connsiteX6" fmla="*/ 85807 w 117639"/>
                    <a:gd name="connsiteY6" fmla="*/ 129900 h 129900"/>
                    <a:gd name="connsiteX7" fmla="*/ 63299 w 117639"/>
                    <a:gd name="connsiteY7" fmla="*/ 110877 h 129900"/>
                    <a:gd name="connsiteX8" fmla="*/ 58820 w 117639"/>
                    <a:gd name="connsiteY8" fmla="*/ 88814 h 129900"/>
                    <a:gd name="connsiteX9" fmla="*/ 54341 w 117639"/>
                    <a:gd name="connsiteY9" fmla="*/ 110877 h 129900"/>
                    <a:gd name="connsiteX10" fmla="*/ 31832 w 117639"/>
                    <a:gd name="connsiteY10" fmla="*/ 129900 h 129900"/>
                    <a:gd name="connsiteX11" fmla="*/ 0 w 117639"/>
                    <a:gd name="connsiteY11" fmla="*/ 64950 h 129900"/>
                    <a:gd name="connsiteX12" fmla="*/ 31832 w 117639"/>
                    <a:gd name="connsiteY12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63299 w 117639"/>
                    <a:gd name="connsiteY2" fmla="*/ 19024 h 129900"/>
                    <a:gd name="connsiteX3" fmla="*/ 85807 w 117639"/>
                    <a:gd name="connsiteY3" fmla="*/ 0 h 129900"/>
                    <a:gd name="connsiteX4" fmla="*/ 117639 w 117639"/>
                    <a:gd name="connsiteY4" fmla="*/ 64950 h 129900"/>
                    <a:gd name="connsiteX5" fmla="*/ 85807 w 117639"/>
                    <a:gd name="connsiteY5" fmla="*/ 129900 h 129900"/>
                    <a:gd name="connsiteX6" fmla="*/ 63299 w 117639"/>
                    <a:gd name="connsiteY6" fmla="*/ 110877 h 129900"/>
                    <a:gd name="connsiteX7" fmla="*/ 58820 w 117639"/>
                    <a:gd name="connsiteY7" fmla="*/ 88814 h 129900"/>
                    <a:gd name="connsiteX8" fmla="*/ 54341 w 117639"/>
                    <a:gd name="connsiteY8" fmla="*/ 110877 h 129900"/>
                    <a:gd name="connsiteX9" fmla="*/ 31832 w 117639"/>
                    <a:gd name="connsiteY9" fmla="*/ 129900 h 129900"/>
                    <a:gd name="connsiteX10" fmla="*/ 0 w 117639"/>
                    <a:gd name="connsiteY10" fmla="*/ 64950 h 129900"/>
                    <a:gd name="connsiteX11" fmla="*/ 31832 w 117639"/>
                    <a:gd name="connsiteY11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85807 w 117639"/>
                    <a:gd name="connsiteY2" fmla="*/ 0 h 129900"/>
                    <a:gd name="connsiteX3" fmla="*/ 117639 w 117639"/>
                    <a:gd name="connsiteY3" fmla="*/ 64950 h 129900"/>
                    <a:gd name="connsiteX4" fmla="*/ 85807 w 117639"/>
                    <a:gd name="connsiteY4" fmla="*/ 129900 h 129900"/>
                    <a:gd name="connsiteX5" fmla="*/ 63299 w 117639"/>
                    <a:gd name="connsiteY5" fmla="*/ 110877 h 129900"/>
                    <a:gd name="connsiteX6" fmla="*/ 58820 w 117639"/>
                    <a:gd name="connsiteY6" fmla="*/ 88814 h 129900"/>
                    <a:gd name="connsiteX7" fmla="*/ 54341 w 117639"/>
                    <a:gd name="connsiteY7" fmla="*/ 110877 h 129900"/>
                    <a:gd name="connsiteX8" fmla="*/ 31832 w 117639"/>
                    <a:gd name="connsiteY8" fmla="*/ 129900 h 129900"/>
                    <a:gd name="connsiteX9" fmla="*/ 0 w 117639"/>
                    <a:gd name="connsiteY9" fmla="*/ 64950 h 129900"/>
                    <a:gd name="connsiteX10" fmla="*/ 31832 w 117639"/>
                    <a:gd name="connsiteY10" fmla="*/ 0 h 129900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54341 w 117639"/>
                    <a:gd name="connsiteY6" fmla="*/ 118995 h 138018"/>
                    <a:gd name="connsiteX7" fmla="*/ 31832 w 117639"/>
                    <a:gd name="connsiteY7" fmla="*/ 138018 h 138018"/>
                    <a:gd name="connsiteX8" fmla="*/ 0 w 117639"/>
                    <a:gd name="connsiteY8" fmla="*/ 73068 h 138018"/>
                    <a:gd name="connsiteX9" fmla="*/ 31832 w 117639"/>
                    <a:gd name="connsiteY9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31832 w 117639"/>
                    <a:gd name="connsiteY6" fmla="*/ 138018 h 138018"/>
                    <a:gd name="connsiteX7" fmla="*/ 0 w 117639"/>
                    <a:gd name="connsiteY7" fmla="*/ 73068 h 138018"/>
                    <a:gd name="connsiteX8" fmla="*/ 31832 w 117639"/>
                    <a:gd name="connsiteY8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31832 w 117639"/>
                    <a:gd name="connsiteY5" fmla="*/ 138018 h 138018"/>
                    <a:gd name="connsiteX6" fmla="*/ 0 w 117639"/>
                    <a:gd name="connsiteY6" fmla="*/ 73068 h 138018"/>
                    <a:gd name="connsiteX7" fmla="*/ 31832 w 117639"/>
                    <a:gd name="connsiteY7" fmla="*/ 8118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63299 w 117639"/>
                    <a:gd name="connsiteY4" fmla="*/ 110877 h 129900"/>
                    <a:gd name="connsiteX5" fmla="*/ 31832 w 117639"/>
                    <a:gd name="connsiteY5" fmla="*/ 129900 h 129900"/>
                    <a:gd name="connsiteX6" fmla="*/ 0 w 117639"/>
                    <a:gd name="connsiteY6" fmla="*/ 64950 h 129900"/>
                    <a:gd name="connsiteX7" fmla="*/ 31832 w 117639"/>
                    <a:gd name="connsiteY7" fmla="*/ 0 h 129900"/>
                    <a:gd name="connsiteX0" fmla="*/ 31832 w 117639"/>
                    <a:gd name="connsiteY0" fmla="*/ 0 h 138018"/>
                    <a:gd name="connsiteX1" fmla="*/ 85807 w 117639"/>
                    <a:gd name="connsiteY1" fmla="*/ 0 h 138018"/>
                    <a:gd name="connsiteX2" fmla="*/ 117639 w 117639"/>
                    <a:gd name="connsiteY2" fmla="*/ 64950 h 138018"/>
                    <a:gd name="connsiteX3" fmla="*/ 85807 w 117639"/>
                    <a:gd name="connsiteY3" fmla="*/ 129900 h 138018"/>
                    <a:gd name="connsiteX4" fmla="*/ 31832 w 117639"/>
                    <a:gd name="connsiteY4" fmla="*/ 129900 h 138018"/>
                    <a:gd name="connsiteX5" fmla="*/ 0 w 117639"/>
                    <a:gd name="connsiteY5" fmla="*/ 64950 h 138018"/>
                    <a:gd name="connsiteX6" fmla="*/ 31832 w 117639"/>
                    <a:gd name="connsiteY6" fmla="*/ 0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31832 w 117639"/>
                    <a:gd name="connsiteY4" fmla="*/ 129900 h 129900"/>
                    <a:gd name="connsiteX5" fmla="*/ 0 w 117639"/>
                    <a:gd name="connsiteY5" fmla="*/ 64950 h 129900"/>
                    <a:gd name="connsiteX6" fmla="*/ 31832 w 117639"/>
                    <a:gd name="connsiteY6" fmla="*/ 0 h 12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639" h="129900">
                      <a:moveTo>
                        <a:pt x="31832" y="0"/>
                      </a:moveTo>
                      <a:lnTo>
                        <a:pt x="85807" y="0"/>
                      </a:lnTo>
                      <a:cubicBezTo>
                        <a:pt x="100108" y="10825"/>
                        <a:pt x="117639" y="29079"/>
                        <a:pt x="117639" y="64950"/>
                      </a:cubicBezTo>
                      <a:cubicBezTo>
                        <a:pt x="117639" y="100821"/>
                        <a:pt x="100108" y="119075"/>
                        <a:pt x="85807" y="129900"/>
                      </a:cubicBezTo>
                      <a:lnTo>
                        <a:pt x="31832" y="129900"/>
                      </a:lnTo>
                      <a:cubicBezTo>
                        <a:pt x="17531" y="119075"/>
                        <a:pt x="0" y="100821"/>
                        <a:pt x="0" y="64950"/>
                      </a:cubicBezTo>
                      <a:cubicBezTo>
                        <a:pt x="0" y="29079"/>
                        <a:pt x="14252" y="0"/>
                        <a:pt x="3183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フリーフォーム: 図形 41"/>
                <p:cNvSpPr/>
                <p:nvPr/>
              </p:nvSpPr>
              <p:spPr>
                <a:xfrm>
                  <a:off x="558412" y="5484019"/>
                  <a:ext cx="119180" cy="157588"/>
                </a:xfrm>
                <a:custGeom>
                  <a:avLst/>
                  <a:gdLst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58820 w 117639"/>
                    <a:gd name="connsiteY2" fmla="*/ 41087 h 129900"/>
                    <a:gd name="connsiteX3" fmla="*/ 63299 w 117639"/>
                    <a:gd name="connsiteY3" fmla="*/ 19024 h 129900"/>
                    <a:gd name="connsiteX4" fmla="*/ 85807 w 117639"/>
                    <a:gd name="connsiteY4" fmla="*/ 0 h 129900"/>
                    <a:gd name="connsiteX5" fmla="*/ 117639 w 117639"/>
                    <a:gd name="connsiteY5" fmla="*/ 64950 h 129900"/>
                    <a:gd name="connsiteX6" fmla="*/ 85807 w 117639"/>
                    <a:gd name="connsiteY6" fmla="*/ 129900 h 129900"/>
                    <a:gd name="connsiteX7" fmla="*/ 63299 w 117639"/>
                    <a:gd name="connsiteY7" fmla="*/ 110877 h 129900"/>
                    <a:gd name="connsiteX8" fmla="*/ 58820 w 117639"/>
                    <a:gd name="connsiteY8" fmla="*/ 88814 h 129900"/>
                    <a:gd name="connsiteX9" fmla="*/ 54341 w 117639"/>
                    <a:gd name="connsiteY9" fmla="*/ 110877 h 129900"/>
                    <a:gd name="connsiteX10" fmla="*/ 31832 w 117639"/>
                    <a:gd name="connsiteY10" fmla="*/ 129900 h 129900"/>
                    <a:gd name="connsiteX11" fmla="*/ 0 w 117639"/>
                    <a:gd name="connsiteY11" fmla="*/ 64950 h 129900"/>
                    <a:gd name="connsiteX12" fmla="*/ 31832 w 117639"/>
                    <a:gd name="connsiteY12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63299 w 117639"/>
                    <a:gd name="connsiteY2" fmla="*/ 19024 h 129900"/>
                    <a:gd name="connsiteX3" fmla="*/ 85807 w 117639"/>
                    <a:gd name="connsiteY3" fmla="*/ 0 h 129900"/>
                    <a:gd name="connsiteX4" fmla="*/ 117639 w 117639"/>
                    <a:gd name="connsiteY4" fmla="*/ 64950 h 129900"/>
                    <a:gd name="connsiteX5" fmla="*/ 85807 w 117639"/>
                    <a:gd name="connsiteY5" fmla="*/ 129900 h 129900"/>
                    <a:gd name="connsiteX6" fmla="*/ 63299 w 117639"/>
                    <a:gd name="connsiteY6" fmla="*/ 110877 h 129900"/>
                    <a:gd name="connsiteX7" fmla="*/ 58820 w 117639"/>
                    <a:gd name="connsiteY7" fmla="*/ 88814 h 129900"/>
                    <a:gd name="connsiteX8" fmla="*/ 54341 w 117639"/>
                    <a:gd name="connsiteY8" fmla="*/ 110877 h 129900"/>
                    <a:gd name="connsiteX9" fmla="*/ 31832 w 117639"/>
                    <a:gd name="connsiteY9" fmla="*/ 129900 h 129900"/>
                    <a:gd name="connsiteX10" fmla="*/ 0 w 117639"/>
                    <a:gd name="connsiteY10" fmla="*/ 64950 h 129900"/>
                    <a:gd name="connsiteX11" fmla="*/ 31832 w 117639"/>
                    <a:gd name="connsiteY11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85807 w 117639"/>
                    <a:gd name="connsiteY2" fmla="*/ 0 h 129900"/>
                    <a:gd name="connsiteX3" fmla="*/ 117639 w 117639"/>
                    <a:gd name="connsiteY3" fmla="*/ 64950 h 129900"/>
                    <a:gd name="connsiteX4" fmla="*/ 85807 w 117639"/>
                    <a:gd name="connsiteY4" fmla="*/ 129900 h 129900"/>
                    <a:gd name="connsiteX5" fmla="*/ 63299 w 117639"/>
                    <a:gd name="connsiteY5" fmla="*/ 110877 h 129900"/>
                    <a:gd name="connsiteX6" fmla="*/ 58820 w 117639"/>
                    <a:gd name="connsiteY6" fmla="*/ 88814 h 129900"/>
                    <a:gd name="connsiteX7" fmla="*/ 54341 w 117639"/>
                    <a:gd name="connsiteY7" fmla="*/ 110877 h 129900"/>
                    <a:gd name="connsiteX8" fmla="*/ 31832 w 117639"/>
                    <a:gd name="connsiteY8" fmla="*/ 129900 h 129900"/>
                    <a:gd name="connsiteX9" fmla="*/ 0 w 117639"/>
                    <a:gd name="connsiteY9" fmla="*/ 64950 h 129900"/>
                    <a:gd name="connsiteX10" fmla="*/ 31832 w 117639"/>
                    <a:gd name="connsiteY10" fmla="*/ 0 h 129900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54341 w 117639"/>
                    <a:gd name="connsiteY6" fmla="*/ 118995 h 138018"/>
                    <a:gd name="connsiteX7" fmla="*/ 31832 w 117639"/>
                    <a:gd name="connsiteY7" fmla="*/ 138018 h 138018"/>
                    <a:gd name="connsiteX8" fmla="*/ 0 w 117639"/>
                    <a:gd name="connsiteY8" fmla="*/ 73068 h 138018"/>
                    <a:gd name="connsiteX9" fmla="*/ 31832 w 117639"/>
                    <a:gd name="connsiteY9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31832 w 117639"/>
                    <a:gd name="connsiteY6" fmla="*/ 138018 h 138018"/>
                    <a:gd name="connsiteX7" fmla="*/ 0 w 117639"/>
                    <a:gd name="connsiteY7" fmla="*/ 73068 h 138018"/>
                    <a:gd name="connsiteX8" fmla="*/ 31832 w 117639"/>
                    <a:gd name="connsiteY8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31832 w 117639"/>
                    <a:gd name="connsiteY5" fmla="*/ 138018 h 138018"/>
                    <a:gd name="connsiteX6" fmla="*/ 0 w 117639"/>
                    <a:gd name="connsiteY6" fmla="*/ 73068 h 138018"/>
                    <a:gd name="connsiteX7" fmla="*/ 31832 w 117639"/>
                    <a:gd name="connsiteY7" fmla="*/ 8118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63299 w 117639"/>
                    <a:gd name="connsiteY4" fmla="*/ 110877 h 129900"/>
                    <a:gd name="connsiteX5" fmla="*/ 31832 w 117639"/>
                    <a:gd name="connsiteY5" fmla="*/ 129900 h 129900"/>
                    <a:gd name="connsiteX6" fmla="*/ 0 w 117639"/>
                    <a:gd name="connsiteY6" fmla="*/ 64950 h 129900"/>
                    <a:gd name="connsiteX7" fmla="*/ 31832 w 117639"/>
                    <a:gd name="connsiteY7" fmla="*/ 0 h 129900"/>
                    <a:gd name="connsiteX0" fmla="*/ 31832 w 117639"/>
                    <a:gd name="connsiteY0" fmla="*/ 0 h 138018"/>
                    <a:gd name="connsiteX1" fmla="*/ 85807 w 117639"/>
                    <a:gd name="connsiteY1" fmla="*/ 0 h 138018"/>
                    <a:gd name="connsiteX2" fmla="*/ 117639 w 117639"/>
                    <a:gd name="connsiteY2" fmla="*/ 64950 h 138018"/>
                    <a:gd name="connsiteX3" fmla="*/ 85807 w 117639"/>
                    <a:gd name="connsiteY3" fmla="*/ 129900 h 138018"/>
                    <a:gd name="connsiteX4" fmla="*/ 31832 w 117639"/>
                    <a:gd name="connsiteY4" fmla="*/ 129900 h 138018"/>
                    <a:gd name="connsiteX5" fmla="*/ 0 w 117639"/>
                    <a:gd name="connsiteY5" fmla="*/ 64950 h 138018"/>
                    <a:gd name="connsiteX6" fmla="*/ 31832 w 117639"/>
                    <a:gd name="connsiteY6" fmla="*/ 0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31832 w 117639"/>
                    <a:gd name="connsiteY4" fmla="*/ 129900 h 129900"/>
                    <a:gd name="connsiteX5" fmla="*/ 0 w 117639"/>
                    <a:gd name="connsiteY5" fmla="*/ 64950 h 129900"/>
                    <a:gd name="connsiteX6" fmla="*/ 31832 w 117639"/>
                    <a:gd name="connsiteY6" fmla="*/ 0 h 12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639" h="129900">
                      <a:moveTo>
                        <a:pt x="31832" y="0"/>
                      </a:moveTo>
                      <a:lnTo>
                        <a:pt x="85807" y="0"/>
                      </a:lnTo>
                      <a:cubicBezTo>
                        <a:pt x="100108" y="10825"/>
                        <a:pt x="117639" y="29079"/>
                        <a:pt x="117639" y="64950"/>
                      </a:cubicBezTo>
                      <a:cubicBezTo>
                        <a:pt x="117639" y="100821"/>
                        <a:pt x="100108" y="119075"/>
                        <a:pt x="85807" y="129900"/>
                      </a:cubicBezTo>
                      <a:lnTo>
                        <a:pt x="31832" y="129900"/>
                      </a:lnTo>
                      <a:cubicBezTo>
                        <a:pt x="17531" y="119075"/>
                        <a:pt x="0" y="100821"/>
                        <a:pt x="0" y="64950"/>
                      </a:cubicBezTo>
                      <a:cubicBezTo>
                        <a:pt x="0" y="29079"/>
                        <a:pt x="14252" y="0"/>
                        <a:pt x="31832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円/楕円 347"/>
                <p:cNvSpPr/>
                <p:nvPr/>
              </p:nvSpPr>
              <p:spPr>
                <a:xfrm>
                  <a:off x="560126" y="5484021"/>
                  <a:ext cx="64497" cy="15758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4" name="星: 16 pt 33"/>
            <p:cNvSpPr/>
            <p:nvPr/>
          </p:nvSpPr>
          <p:spPr bwMode="auto">
            <a:xfrm>
              <a:off x="6540286" y="3794784"/>
              <a:ext cx="466879" cy="466879"/>
            </a:xfrm>
            <a:prstGeom prst="star16">
              <a:avLst>
                <a:gd name="adj" fmla="val 32400"/>
              </a:avLst>
            </a:prstGeom>
            <a:solidFill>
              <a:srgbClr val="FF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35" name="グループ化 34"/>
            <p:cNvGrpSpPr/>
            <p:nvPr/>
          </p:nvGrpSpPr>
          <p:grpSpPr>
            <a:xfrm rot="20700000">
              <a:off x="6313633" y="3893940"/>
              <a:ext cx="462507" cy="1022204"/>
              <a:chOff x="3054017" y="3789948"/>
              <a:chExt cx="556239" cy="1229365"/>
            </a:xfrm>
          </p:grpSpPr>
          <p:sp>
            <p:nvSpPr>
              <p:cNvPr id="36" name="フリーフォーム: 図形 35"/>
              <p:cNvSpPr/>
              <p:nvPr/>
            </p:nvSpPr>
            <p:spPr bwMode="auto">
              <a:xfrm flipH="1">
                <a:off x="3054017" y="3789948"/>
                <a:ext cx="556239" cy="1229365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/>
              <p:cNvSpPr/>
              <p:nvPr/>
            </p:nvSpPr>
            <p:spPr bwMode="auto">
              <a:xfrm flipH="1">
                <a:off x="3054017" y="3789948"/>
                <a:ext cx="556239" cy="1229365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1082570"/>
            <a:ext cx="6858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ドアに気を付けて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7342432"/>
            <a:ext cx="6858000" cy="193899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開閉注意</a:t>
            </a:r>
          </a:p>
        </p:txBody>
      </p:sp>
      <p:grpSp>
        <p:nvGrpSpPr>
          <p:cNvPr id="31" name="グループ化 30"/>
          <p:cNvGrpSpPr/>
          <p:nvPr/>
        </p:nvGrpSpPr>
        <p:grpSpPr>
          <a:xfrm>
            <a:off x="1213945" y="2505277"/>
            <a:ext cx="4430110" cy="4430110"/>
            <a:chOff x="6227023" y="3495296"/>
            <a:chExt cx="1532734" cy="1532734"/>
          </a:xfrm>
        </p:grpSpPr>
        <p:sp>
          <p:nvSpPr>
            <p:cNvPr id="32" name="円/楕円 320"/>
            <p:cNvSpPr/>
            <p:nvPr/>
          </p:nvSpPr>
          <p:spPr>
            <a:xfrm>
              <a:off x="6227023" y="3495296"/>
              <a:ext cx="1532734" cy="1532734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3" name="グループ化 32"/>
            <p:cNvGrpSpPr/>
            <p:nvPr/>
          </p:nvGrpSpPr>
          <p:grpSpPr>
            <a:xfrm>
              <a:off x="6779403" y="3688155"/>
              <a:ext cx="765005" cy="1147506"/>
              <a:chOff x="2479868" y="902808"/>
              <a:chExt cx="907395" cy="1361092"/>
            </a:xfrm>
          </p:grpSpPr>
          <p:sp>
            <p:nvSpPr>
              <p:cNvPr id="49" name="正方形/長方形 48"/>
              <p:cNvSpPr/>
              <p:nvPr/>
            </p:nvSpPr>
            <p:spPr>
              <a:xfrm>
                <a:off x="2479868" y="902808"/>
                <a:ext cx="907395" cy="1361092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0" name="グループ化 49"/>
              <p:cNvGrpSpPr/>
              <p:nvPr/>
            </p:nvGrpSpPr>
            <p:grpSpPr>
              <a:xfrm>
                <a:off x="2479868" y="902808"/>
                <a:ext cx="907395" cy="1361092"/>
                <a:chOff x="4405778" y="476672"/>
                <a:chExt cx="1008112" cy="1512168"/>
              </a:xfrm>
            </p:grpSpPr>
            <p:sp>
              <p:nvSpPr>
                <p:cNvPr id="51" name="正方形/長方形 50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4" name="グループ化 33"/>
            <p:cNvGrpSpPr/>
            <p:nvPr/>
          </p:nvGrpSpPr>
          <p:grpSpPr>
            <a:xfrm>
              <a:off x="6983491" y="3817551"/>
              <a:ext cx="633410" cy="1077433"/>
              <a:chOff x="6338935" y="3817551"/>
              <a:chExt cx="633410" cy="1077433"/>
            </a:xfrm>
          </p:grpSpPr>
          <p:sp>
            <p:nvSpPr>
              <p:cNvPr id="47" name="フリーフォーム: 図形 46"/>
              <p:cNvSpPr/>
              <p:nvPr/>
            </p:nvSpPr>
            <p:spPr bwMode="auto">
              <a:xfrm>
                <a:off x="633893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フリーフォーム: 図形 47"/>
              <p:cNvSpPr/>
              <p:nvPr/>
            </p:nvSpPr>
            <p:spPr bwMode="auto">
              <a:xfrm>
                <a:off x="634214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6833404" y="3564015"/>
              <a:ext cx="380226" cy="1445982"/>
              <a:chOff x="4012448" y="3564015"/>
              <a:chExt cx="380226" cy="1445982"/>
            </a:xfrm>
          </p:grpSpPr>
          <p:sp>
            <p:nvSpPr>
              <p:cNvPr id="40" name="台形 39"/>
              <p:cNvSpPr/>
              <p:nvPr/>
            </p:nvSpPr>
            <p:spPr>
              <a:xfrm rot="16200000">
                <a:off x="3453705" y="4122760"/>
                <a:ext cx="1445980" cy="328494"/>
              </a:xfrm>
              <a:prstGeom prst="trapezoid">
                <a:avLst>
                  <a:gd name="adj" fmla="val 48294"/>
                </a:avLst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台形 40"/>
              <p:cNvSpPr/>
              <p:nvPr/>
            </p:nvSpPr>
            <p:spPr>
              <a:xfrm rot="16200000" flipV="1">
                <a:off x="3644169" y="4261491"/>
                <a:ext cx="1445981" cy="51029"/>
              </a:xfrm>
              <a:prstGeom prst="trapezoid">
                <a:avLst>
                  <a:gd name="adj" fmla="val 4579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2" name="グループ化 41"/>
              <p:cNvGrpSpPr/>
              <p:nvPr/>
            </p:nvGrpSpPr>
            <p:grpSpPr>
              <a:xfrm>
                <a:off x="4172434" y="4207105"/>
                <a:ext cx="106020" cy="120035"/>
                <a:chOff x="558412" y="5484019"/>
                <a:chExt cx="179250" cy="157588"/>
              </a:xfrm>
            </p:grpSpPr>
            <p:sp>
              <p:nvSpPr>
                <p:cNvPr id="43" name="フリーフォーム: 図形 42"/>
                <p:cNvSpPr/>
                <p:nvPr/>
              </p:nvSpPr>
              <p:spPr>
                <a:xfrm>
                  <a:off x="599165" y="5519738"/>
                  <a:ext cx="138497" cy="86150"/>
                </a:xfrm>
                <a:custGeom>
                  <a:avLst/>
                  <a:gdLst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58820 w 117639"/>
                    <a:gd name="connsiteY2" fmla="*/ 41087 h 129900"/>
                    <a:gd name="connsiteX3" fmla="*/ 63299 w 117639"/>
                    <a:gd name="connsiteY3" fmla="*/ 19024 h 129900"/>
                    <a:gd name="connsiteX4" fmla="*/ 85807 w 117639"/>
                    <a:gd name="connsiteY4" fmla="*/ 0 h 129900"/>
                    <a:gd name="connsiteX5" fmla="*/ 117639 w 117639"/>
                    <a:gd name="connsiteY5" fmla="*/ 64950 h 129900"/>
                    <a:gd name="connsiteX6" fmla="*/ 85807 w 117639"/>
                    <a:gd name="connsiteY6" fmla="*/ 129900 h 129900"/>
                    <a:gd name="connsiteX7" fmla="*/ 63299 w 117639"/>
                    <a:gd name="connsiteY7" fmla="*/ 110877 h 129900"/>
                    <a:gd name="connsiteX8" fmla="*/ 58820 w 117639"/>
                    <a:gd name="connsiteY8" fmla="*/ 88814 h 129900"/>
                    <a:gd name="connsiteX9" fmla="*/ 54341 w 117639"/>
                    <a:gd name="connsiteY9" fmla="*/ 110877 h 129900"/>
                    <a:gd name="connsiteX10" fmla="*/ 31832 w 117639"/>
                    <a:gd name="connsiteY10" fmla="*/ 129900 h 129900"/>
                    <a:gd name="connsiteX11" fmla="*/ 0 w 117639"/>
                    <a:gd name="connsiteY11" fmla="*/ 64950 h 129900"/>
                    <a:gd name="connsiteX12" fmla="*/ 31832 w 117639"/>
                    <a:gd name="connsiteY12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63299 w 117639"/>
                    <a:gd name="connsiteY2" fmla="*/ 19024 h 129900"/>
                    <a:gd name="connsiteX3" fmla="*/ 85807 w 117639"/>
                    <a:gd name="connsiteY3" fmla="*/ 0 h 129900"/>
                    <a:gd name="connsiteX4" fmla="*/ 117639 w 117639"/>
                    <a:gd name="connsiteY4" fmla="*/ 64950 h 129900"/>
                    <a:gd name="connsiteX5" fmla="*/ 85807 w 117639"/>
                    <a:gd name="connsiteY5" fmla="*/ 129900 h 129900"/>
                    <a:gd name="connsiteX6" fmla="*/ 63299 w 117639"/>
                    <a:gd name="connsiteY6" fmla="*/ 110877 h 129900"/>
                    <a:gd name="connsiteX7" fmla="*/ 58820 w 117639"/>
                    <a:gd name="connsiteY7" fmla="*/ 88814 h 129900"/>
                    <a:gd name="connsiteX8" fmla="*/ 54341 w 117639"/>
                    <a:gd name="connsiteY8" fmla="*/ 110877 h 129900"/>
                    <a:gd name="connsiteX9" fmla="*/ 31832 w 117639"/>
                    <a:gd name="connsiteY9" fmla="*/ 129900 h 129900"/>
                    <a:gd name="connsiteX10" fmla="*/ 0 w 117639"/>
                    <a:gd name="connsiteY10" fmla="*/ 64950 h 129900"/>
                    <a:gd name="connsiteX11" fmla="*/ 31832 w 117639"/>
                    <a:gd name="connsiteY11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85807 w 117639"/>
                    <a:gd name="connsiteY2" fmla="*/ 0 h 129900"/>
                    <a:gd name="connsiteX3" fmla="*/ 117639 w 117639"/>
                    <a:gd name="connsiteY3" fmla="*/ 64950 h 129900"/>
                    <a:gd name="connsiteX4" fmla="*/ 85807 w 117639"/>
                    <a:gd name="connsiteY4" fmla="*/ 129900 h 129900"/>
                    <a:gd name="connsiteX5" fmla="*/ 63299 w 117639"/>
                    <a:gd name="connsiteY5" fmla="*/ 110877 h 129900"/>
                    <a:gd name="connsiteX6" fmla="*/ 58820 w 117639"/>
                    <a:gd name="connsiteY6" fmla="*/ 88814 h 129900"/>
                    <a:gd name="connsiteX7" fmla="*/ 54341 w 117639"/>
                    <a:gd name="connsiteY7" fmla="*/ 110877 h 129900"/>
                    <a:gd name="connsiteX8" fmla="*/ 31832 w 117639"/>
                    <a:gd name="connsiteY8" fmla="*/ 129900 h 129900"/>
                    <a:gd name="connsiteX9" fmla="*/ 0 w 117639"/>
                    <a:gd name="connsiteY9" fmla="*/ 64950 h 129900"/>
                    <a:gd name="connsiteX10" fmla="*/ 31832 w 117639"/>
                    <a:gd name="connsiteY10" fmla="*/ 0 h 129900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54341 w 117639"/>
                    <a:gd name="connsiteY6" fmla="*/ 118995 h 138018"/>
                    <a:gd name="connsiteX7" fmla="*/ 31832 w 117639"/>
                    <a:gd name="connsiteY7" fmla="*/ 138018 h 138018"/>
                    <a:gd name="connsiteX8" fmla="*/ 0 w 117639"/>
                    <a:gd name="connsiteY8" fmla="*/ 73068 h 138018"/>
                    <a:gd name="connsiteX9" fmla="*/ 31832 w 117639"/>
                    <a:gd name="connsiteY9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31832 w 117639"/>
                    <a:gd name="connsiteY6" fmla="*/ 138018 h 138018"/>
                    <a:gd name="connsiteX7" fmla="*/ 0 w 117639"/>
                    <a:gd name="connsiteY7" fmla="*/ 73068 h 138018"/>
                    <a:gd name="connsiteX8" fmla="*/ 31832 w 117639"/>
                    <a:gd name="connsiteY8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31832 w 117639"/>
                    <a:gd name="connsiteY5" fmla="*/ 138018 h 138018"/>
                    <a:gd name="connsiteX6" fmla="*/ 0 w 117639"/>
                    <a:gd name="connsiteY6" fmla="*/ 73068 h 138018"/>
                    <a:gd name="connsiteX7" fmla="*/ 31832 w 117639"/>
                    <a:gd name="connsiteY7" fmla="*/ 8118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63299 w 117639"/>
                    <a:gd name="connsiteY4" fmla="*/ 110877 h 129900"/>
                    <a:gd name="connsiteX5" fmla="*/ 31832 w 117639"/>
                    <a:gd name="connsiteY5" fmla="*/ 129900 h 129900"/>
                    <a:gd name="connsiteX6" fmla="*/ 0 w 117639"/>
                    <a:gd name="connsiteY6" fmla="*/ 64950 h 129900"/>
                    <a:gd name="connsiteX7" fmla="*/ 31832 w 117639"/>
                    <a:gd name="connsiteY7" fmla="*/ 0 h 129900"/>
                    <a:gd name="connsiteX0" fmla="*/ 31832 w 117639"/>
                    <a:gd name="connsiteY0" fmla="*/ 0 h 138018"/>
                    <a:gd name="connsiteX1" fmla="*/ 85807 w 117639"/>
                    <a:gd name="connsiteY1" fmla="*/ 0 h 138018"/>
                    <a:gd name="connsiteX2" fmla="*/ 117639 w 117639"/>
                    <a:gd name="connsiteY2" fmla="*/ 64950 h 138018"/>
                    <a:gd name="connsiteX3" fmla="*/ 85807 w 117639"/>
                    <a:gd name="connsiteY3" fmla="*/ 129900 h 138018"/>
                    <a:gd name="connsiteX4" fmla="*/ 31832 w 117639"/>
                    <a:gd name="connsiteY4" fmla="*/ 129900 h 138018"/>
                    <a:gd name="connsiteX5" fmla="*/ 0 w 117639"/>
                    <a:gd name="connsiteY5" fmla="*/ 64950 h 138018"/>
                    <a:gd name="connsiteX6" fmla="*/ 31832 w 117639"/>
                    <a:gd name="connsiteY6" fmla="*/ 0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31832 w 117639"/>
                    <a:gd name="connsiteY4" fmla="*/ 129900 h 129900"/>
                    <a:gd name="connsiteX5" fmla="*/ 0 w 117639"/>
                    <a:gd name="connsiteY5" fmla="*/ 64950 h 129900"/>
                    <a:gd name="connsiteX6" fmla="*/ 31832 w 117639"/>
                    <a:gd name="connsiteY6" fmla="*/ 0 h 12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639" h="129900">
                      <a:moveTo>
                        <a:pt x="31832" y="0"/>
                      </a:moveTo>
                      <a:lnTo>
                        <a:pt x="85807" y="0"/>
                      </a:lnTo>
                      <a:cubicBezTo>
                        <a:pt x="100108" y="10825"/>
                        <a:pt x="117639" y="29079"/>
                        <a:pt x="117639" y="64950"/>
                      </a:cubicBezTo>
                      <a:cubicBezTo>
                        <a:pt x="117639" y="100821"/>
                        <a:pt x="100108" y="119075"/>
                        <a:pt x="85807" y="129900"/>
                      </a:cubicBezTo>
                      <a:lnTo>
                        <a:pt x="31832" y="129900"/>
                      </a:lnTo>
                      <a:cubicBezTo>
                        <a:pt x="17531" y="119075"/>
                        <a:pt x="0" y="100821"/>
                        <a:pt x="0" y="64950"/>
                      </a:cubicBezTo>
                      <a:cubicBezTo>
                        <a:pt x="0" y="29079"/>
                        <a:pt x="14252" y="0"/>
                        <a:pt x="3183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フリーフォーム: 図形 43"/>
                <p:cNvSpPr/>
                <p:nvPr/>
              </p:nvSpPr>
              <p:spPr>
                <a:xfrm>
                  <a:off x="558412" y="5484019"/>
                  <a:ext cx="119180" cy="157588"/>
                </a:xfrm>
                <a:custGeom>
                  <a:avLst/>
                  <a:gdLst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58820 w 117639"/>
                    <a:gd name="connsiteY2" fmla="*/ 41087 h 129900"/>
                    <a:gd name="connsiteX3" fmla="*/ 63299 w 117639"/>
                    <a:gd name="connsiteY3" fmla="*/ 19024 h 129900"/>
                    <a:gd name="connsiteX4" fmla="*/ 85807 w 117639"/>
                    <a:gd name="connsiteY4" fmla="*/ 0 h 129900"/>
                    <a:gd name="connsiteX5" fmla="*/ 117639 w 117639"/>
                    <a:gd name="connsiteY5" fmla="*/ 64950 h 129900"/>
                    <a:gd name="connsiteX6" fmla="*/ 85807 w 117639"/>
                    <a:gd name="connsiteY6" fmla="*/ 129900 h 129900"/>
                    <a:gd name="connsiteX7" fmla="*/ 63299 w 117639"/>
                    <a:gd name="connsiteY7" fmla="*/ 110877 h 129900"/>
                    <a:gd name="connsiteX8" fmla="*/ 58820 w 117639"/>
                    <a:gd name="connsiteY8" fmla="*/ 88814 h 129900"/>
                    <a:gd name="connsiteX9" fmla="*/ 54341 w 117639"/>
                    <a:gd name="connsiteY9" fmla="*/ 110877 h 129900"/>
                    <a:gd name="connsiteX10" fmla="*/ 31832 w 117639"/>
                    <a:gd name="connsiteY10" fmla="*/ 129900 h 129900"/>
                    <a:gd name="connsiteX11" fmla="*/ 0 w 117639"/>
                    <a:gd name="connsiteY11" fmla="*/ 64950 h 129900"/>
                    <a:gd name="connsiteX12" fmla="*/ 31832 w 117639"/>
                    <a:gd name="connsiteY12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63299 w 117639"/>
                    <a:gd name="connsiteY2" fmla="*/ 19024 h 129900"/>
                    <a:gd name="connsiteX3" fmla="*/ 85807 w 117639"/>
                    <a:gd name="connsiteY3" fmla="*/ 0 h 129900"/>
                    <a:gd name="connsiteX4" fmla="*/ 117639 w 117639"/>
                    <a:gd name="connsiteY4" fmla="*/ 64950 h 129900"/>
                    <a:gd name="connsiteX5" fmla="*/ 85807 w 117639"/>
                    <a:gd name="connsiteY5" fmla="*/ 129900 h 129900"/>
                    <a:gd name="connsiteX6" fmla="*/ 63299 w 117639"/>
                    <a:gd name="connsiteY6" fmla="*/ 110877 h 129900"/>
                    <a:gd name="connsiteX7" fmla="*/ 58820 w 117639"/>
                    <a:gd name="connsiteY7" fmla="*/ 88814 h 129900"/>
                    <a:gd name="connsiteX8" fmla="*/ 54341 w 117639"/>
                    <a:gd name="connsiteY8" fmla="*/ 110877 h 129900"/>
                    <a:gd name="connsiteX9" fmla="*/ 31832 w 117639"/>
                    <a:gd name="connsiteY9" fmla="*/ 129900 h 129900"/>
                    <a:gd name="connsiteX10" fmla="*/ 0 w 117639"/>
                    <a:gd name="connsiteY10" fmla="*/ 64950 h 129900"/>
                    <a:gd name="connsiteX11" fmla="*/ 31832 w 117639"/>
                    <a:gd name="connsiteY11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85807 w 117639"/>
                    <a:gd name="connsiteY2" fmla="*/ 0 h 129900"/>
                    <a:gd name="connsiteX3" fmla="*/ 117639 w 117639"/>
                    <a:gd name="connsiteY3" fmla="*/ 64950 h 129900"/>
                    <a:gd name="connsiteX4" fmla="*/ 85807 w 117639"/>
                    <a:gd name="connsiteY4" fmla="*/ 129900 h 129900"/>
                    <a:gd name="connsiteX5" fmla="*/ 63299 w 117639"/>
                    <a:gd name="connsiteY5" fmla="*/ 110877 h 129900"/>
                    <a:gd name="connsiteX6" fmla="*/ 58820 w 117639"/>
                    <a:gd name="connsiteY6" fmla="*/ 88814 h 129900"/>
                    <a:gd name="connsiteX7" fmla="*/ 54341 w 117639"/>
                    <a:gd name="connsiteY7" fmla="*/ 110877 h 129900"/>
                    <a:gd name="connsiteX8" fmla="*/ 31832 w 117639"/>
                    <a:gd name="connsiteY8" fmla="*/ 129900 h 129900"/>
                    <a:gd name="connsiteX9" fmla="*/ 0 w 117639"/>
                    <a:gd name="connsiteY9" fmla="*/ 64950 h 129900"/>
                    <a:gd name="connsiteX10" fmla="*/ 31832 w 117639"/>
                    <a:gd name="connsiteY10" fmla="*/ 0 h 129900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54341 w 117639"/>
                    <a:gd name="connsiteY6" fmla="*/ 118995 h 138018"/>
                    <a:gd name="connsiteX7" fmla="*/ 31832 w 117639"/>
                    <a:gd name="connsiteY7" fmla="*/ 138018 h 138018"/>
                    <a:gd name="connsiteX8" fmla="*/ 0 w 117639"/>
                    <a:gd name="connsiteY8" fmla="*/ 73068 h 138018"/>
                    <a:gd name="connsiteX9" fmla="*/ 31832 w 117639"/>
                    <a:gd name="connsiteY9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31832 w 117639"/>
                    <a:gd name="connsiteY6" fmla="*/ 138018 h 138018"/>
                    <a:gd name="connsiteX7" fmla="*/ 0 w 117639"/>
                    <a:gd name="connsiteY7" fmla="*/ 73068 h 138018"/>
                    <a:gd name="connsiteX8" fmla="*/ 31832 w 117639"/>
                    <a:gd name="connsiteY8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31832 w 117639"/>
                    <a:gd name="connsiteY5" fmla="*/ 138018 h 138018"/>
                    <a:gd name="connsiteX6" fmla="*/ 0 w 117639"/>
                    <a:gd name="connsiteY6" fmla="*/ 73068 h 138018"/>
                    <a:gd name="connsiteX7" fmla="*/ 31832 w 117639"/>
                    <a:gd name="connsiteY7" fmla="*/ 8118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63299 w 117639"/>
                    <a:gd name="connsiteY4" fmla="*/ 110877 h 129900"/>
                    <a:gd name="connsiteX5" fmla="*/ 31832 w 117639"/>
                    <a:gd name="connsiteY5" fmla="*/ 129900 h 129900"/>
                    <a:gd name="connsiteX6" fmla="*/ 0 w 117639"/>
                    <a:gd name="connsiteY6" fmla="*/ 64950 h 129900"/>
                    <a:gd name="connsiteX7" fmla="*/ 31832 w 117639"/>
                    <a:gd name="connsiteY7" fmla="*/ 0 h 129900"/>
                    <a:gd name="connsiteX0" fmla="*/ 31832 w 117639"/>
                    <a:gd name="connsiteY0" fmla="*/ 0 h 138018"/>
                    <a:gd name="connsiteX1" fmla="*/ 85807 w 117639"/>
                    <a:gd name="connsiteY1" fmla="*/ 0 h 138018"/>
                    <a:gd name="connsiteX2" fmla="*/ 117639 w 117639"/>
                    <a:gd name="connsiteY2" fmla="*/ 64950 h 138018"/>
                    <a:gd name="connsiteX3" fmla="*/ 85807 w 117639"/>
                    <a:gd name="connsiteY3" fmla="*/ 129900 h 138018"/>
                    <a:gd name="connsiteX4" fmla="*/ 31832 w 117639"/>
                    <a:gd name="connsiteY4" fmla="*/ 129900 h 138018"/>
                    <a:gd name="connsiteX5" fmla="*/ 0 w 117639"/>
                    <a:gd name="connsiteY5" fmla="*/ 64950 h 138018"/>
                    <a:gd name="connsiteX6" fmla="*/ 31832 w 117639"/>
                    <a:gd name="connsiteY6" fmla="*/ 0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31832 w 117639"/>
                    <a:gd name="connsiteY4" fmla="*/ 129900 h 129900"/>
                    <a:gd name="connsiteX5" fmla="*/ 0 w 117639"/>
                    <a:gd name="connsiteY5" fmla="*/ 64950 h 129900"/>
                    <a:gd name="connsiteX6" fmla="*/ 31832 w 117639"/>
                    <a:gd name="connsiteY6" fmla="*/ 0 h 12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639" h="129900">
                      <a:moveTo>
                        <a:pt x="31832" y="0"/>
                      </a:moveTo>
                      <a:lnTo>
                        <a:pt x="85807" y="0"/>
                      </a:lnTo>
                      <a:cubicBezTo>
                        <a:pt x="100108" y="10825"/>
                        <a:pt x="117639" y="29079"/>
                        <a:pt x="117639" y="64950"/>
                      </a:cubicBezTo>
                      <a:cubicBezTo>
                        <a:pt x="117639" y="100821"/>
                        <a:pt x="100108" y="119075"/>
                        <a:pt x="85807" y="129900"/>
                      </a:cubicBezTo>
                      <a:lnTo>
                        <a:pt x="31832" y="129900"/>
                      </a:lnTo>
                      <a:cubicBezTo>
                        <a:pt x="17531" y="119075"/>
                        <a:pt x="0" y="100821"/>
                        <a:pt x="0" y="64950"/>
                      </a:cubicBezTo>
                      <a:cubicBezTo>
                        <a:pt x="0" y="29079"/>
                        <a:pt x="14252" y="0"/>
                        <a:pt x="31832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円/楕円 347"/>
                <p:cNvSpPr/>
                <p:nvPr/>
              </p:nvSpPr>
              <p:spPr>
                <a:xfrm>
                  <a:off x="560126" y="5484021"/>
                  <a:ext cx="64497" cy="15758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6" name="星: 16 pt 35"/>
            <p:cNvSpPr/>
            <p:nvPr/>
          </p:nvSpPr>
          <p:spPr bwMode="auto">
            <a:xfrm>
              <a:off x="6540286" y="3794784"/>
              <a:ext cx="466879" cy="466879"/>
            </a:xfrm>
            <a:prstGeom prst="star16">
              <a:avLst>
                <a:gd name="adj" fmla="val 32400"/>
              </a:avLst>
            </a:prstGeom>
            <a:solidFill>
              <a:srgbClr val="FF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37" name="グループ化 36"/>
            <p:cNvGrpSpPr/>
            <p:nvPr/>
          </p:nvGrpSpPr>
          <p:grpSpPr>
            <a:xfrm rot="20700000">
              <a:off x="6313633" y="3893940"/>
              <a:ext cx="462507" cy="1022204"/>
              <a:chOff x="3054017" y="3789948"/>
              <a:chExt cx="556239" cy="1229365"/>
            </a:xfrm>
          </p:grpSpPr>
          <p:sp>
            <p:nvSpPr>
              <p:cNvPr id="38" name="フリーフォーム: 図形 37"/>
              <p:cNvSpPr/>
              <p:nvPr/>
            </p:nvSpPr>
            <p:spPr bwMode="auto">
              <a:xfrm flipH="1">
                <a:off x="3054017" y="3789948"/>
                <a:ext cx="556239" cy="1229365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/>
              <p:cNvSpPr/>
              <p:nvPr/>
            </p:nvSpPr>
            <p:spPr bwMode="auto">
              <a:xfrm flipH="1">
                <a:off x="3054017" y="3789948"/>
                <a:ext cx="556239" cy="1229365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1082570"/>
            <a:ext cx="6858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ゆっくり開けて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7342432"/>
            <a:ext cx="6858000" cy="193899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開閉注意</a:t>
            </a:r>
          </a:p>
        </p:txBody>
      </p:sp>
      <p:grpSp>
        <p:nvGrpSpPr>
          <p:cNvPr id="31" name="グループ化 30"/>
          <p:cNvGrpSpPr/>
          <p:nvPr/>
        </p:nvGrpSpPr>
        <p:grpSpPr>
          <a:xfrm>
            <a:off x="1213945" y="2505277"/>
            <a:ext cx="4430110" cy="4430110"/>
            <a:chOff x="6227023" y="3495296"/>
            <a:chExt cx="1532734" cy="1532734"/>
          </a:xfrm>
        </p:grpSpPr>
        <p:sp>
          <p:nvSpPr>
            <p:cNvPr id="32" name="円/楕円 320"/>
            <p:cNvSpPr/>
            <p:nvPr/>
          </p:nvSpPr>
          <p:spPr>
            <a:xfrm>
              <a:off x="6227023" y="3495296"/>
              <a:ext cx="1532734" cy="1532734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3" name="グループ化 32"/>
            <p:cNvGrpSpPr/>
            <p:nvPr/>
          </p:nvGrpSpPr>
          <p:grpSpPr>
            <a:xfrm>
              <a:off x="6779403" y="3688155"/>
              <a:ext cx="765005" cy="1147506"/>
              <a:chOff x="2479868" y="902808"/>
              <a:chExt cx="907395" cy="1361092"/>
            </a:xfrm>
          </p:grpSpPr>
          <p:sp>
            <p:nvSpPr>
              <p:cNvPr id="49" name="正方形/長方形 48"/>
              <p:cNvSpPr/>
              <p:nvPr/>
            </p:nvSpPr>
            <p:spPr>
              <a:xfrm>
                <a:off x="2479868" y="902808"/>
                <a:ext cx="907395" cy="1361092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0" name="グループ化 49"/>
              <p:cNvGrpSpPr/>
              <p:nvPr/>
            </p:nvGrpSpPr>
            <p:grpSpPr>
              <a:xfrm>
                <a:off x="2479868" y="902808"/>
                <a:ext cx="907395" cy="1361092"/>
                <a:chOff x="4405778" y="476672"/>
                <a:chExt cx="1008112" cy="1512168"/>
              </a:xfrm>
            </p:grpSpPr>
            <p:sp>
              <p:nvSpPr>
                <p:cNvPr id="51" name="正方形/長方形 50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4" name="グループ化 33"/>
            <p:cNvGrpSpPr/>
            <p:nvPr/>
          </p:nvGrpSpPr>
          <p:grpSpPr>
            <a:xfrm>
              <a:off x="6983491" y="3817551"/>
              <a:ext cx="633410" cy="1077433"/>
              <a:chOff x="6338935" y="3817551"/>
              <a:chExt cx="633410" cy="1077433"/>
            </a:xfrm>
          </p:grpSpPr>
          <p:sp>
            <p:nvSpPr>
              <p:cNvPr id="47" name="フリーフォーム: 図形 46"/>
              <p:cNvSpPr/>
              <p:nvPr/>
            </p:nvSpPr>
            <p:spPr bwMode="auto">
              <a:xfrm>
                <a:off x="633893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フリーフォーム: 図形 47"/>
              <p:cNvSpPr/>
              <p:nvPr/>
            </p:nvSpPr>
            <p:spPr bwMode="auto">
              <a:xfrm>
                <a:off x="634214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6833404" y="3564015"/>
              <a:ext cx="380226" cy="1445982"/>
              <a:chOff x="4012448" y="3564015"/>
              <a:chExt cx="380226" cy="1445982"/>
            </a:xfrm>
          </p:grpSpPr>
          <p:sp>
            <p:nvSpPr>
              <p:cNvPr id="40" name="台形 39"/>
              <p:cNvSpPr/>
              <p:nvPr/>
            </p:nvSpPr>
            <p:spPr>
              <a:xfrm rot="16200000">
                <a:off x="3453705" y="4122760"/>
                <a:ext cx="1445980" cy="328494"/>
              </a:xfrm>
              <a:prstGeom prst="trapezoid">
                <a:avLst>
                  <a:gd name="adj" fmla="val 48294"/>
                </a:avLst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台形 40"/>
              <p:cNvSpPr/>
              <p:nvPr/>
            </p:nvSpPr>
            <p:spPr>
              <a:xfrm rot="16200000" flipV="1">
                <a:off x="3644169" y="4261491"/>
                <a:ext cx="1445981" cy="51029"/>
              </a:xfrm>
              <a:prstGeom prst="trapezoid">
                <a:avLst>
                  <a:gd name="adj" fmla="val 4579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2" name="グループ化 41"/>
              <p:cNvGrpSpPr/>
              <p:nvPr/>
            </p:nvGrpSpPr>
            <p:grpSpPr>
              <a:xfrm>
                <a:off x="4172434" y="4207105"/>
                <a:ext cx="106020" cy="120035"/>
                <a:chOff x="558412" y="5484019"/>
                <a:chExt cx="179250" cy="157588"/>
              </a:xfrm>
            </p:grpSpPr>
            <p:sp>
              <p:nvSpPr>
                <p:cNvPr id="43" name="フリーフォーム: 図形 42"/>
                <p:cNvSpPr/>
                <p:nvPr/>
              </p:nvSpPr>
              <p:spPr>
                <a:xfrm>
                  <a:off x="599165" y="5519738"/>
                  <a:ext cx="138497" cy="86150"/>
                </a:xfrm>
                <a:custGeom>
                  <a:avLst/>
                  <a:gdLst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58820 w 117639"/>
                    <a:gd name="connsiteY2" fmla="*/ 41087 h 129900"/>
                    <a:gd name="connsiteX3" fmla="*/ 63299 w 117639"/>
                    <a:gd name="connsiteY3" fmla="*/ 19024 h 129900"/>
                    <a:gd name="connsiteX4" fmla="*/ 85807 w 117639"/>
                    <a:gd name="connsiteY4" fmla="*/ 0 h 129900"/>
                    <a:gd name="connsiteX5" fmla="*/ 117639 w 117639"/>
                    <a:gd name="connsiteY5" fmla="*/ 64950 h 129900"/>
                    <a:gd name="connsiteX6" fmla="*/ 85807 w 117639"/>
                    <a:gd name="connsiteY6" fmla="*/ 129900 h 129900"/>
                    <a:gd name="connsiteX7" fmla="*/ 63299 w 117639"/>
                    <a:gd name="connsiteY7" fmla="*/ 110877 h 129900"/>
                    <a:gd name="connsiteX8" fmla="*/ 58820 w 117639"/>
                    <a:gd name="connsiteY8" fmla="*/ 88814 h 129900"/>
                    <a:gd name="connsiteX9" fmla="*/ 54341 w 117639"/>
                    <a:gd name="connsiteY9" fmla="*/ 110877 h 129900"/>
                    <a:gd name="connsiteX10" fmla="*/ 31832 w 117639"/>
                    <a:gd name="connsiteY10" fmla="*/ 129900 h 129900"/>
                    <a:gd name="connsiteX11" fmla="*/ 0 w 117639"/>
                    <a:gd name="connsiteY11" fmla="*/ 64950 h 129900"/>
                    <a:gd name="connsiteX12" fmla="*/ 31832 w 117639"/>
                    <a:gd name="connsiteY12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63299 w 117639"/>
                    <a:gd name="connsiteY2" fmla="*/ 19024 h 129900"/>
                    <a:gd name="connsiteX3" fmla="*/ 85807 w 117639"/>
                    <a:gd name="connsiteY3" fmla="*/ 0 h 129900"/>
                    <a:gd name="connsiteX4" fmla="*/ 117639 w 117639"/>
                    <a:gd name="connsiteY4" fmla="*/ 64950 h 129900"/>
                    <a:gd name="connsiteX5" fmla="*/ 85807 w 117639"/>
                    <a:gd name="connsiteY5" fmla="*/ 129900 h 129900"/>
                    <a:gd name="connsiteX6" fmla="*/ 63299 w 117639"/>
                    <a:gd name="connsiteY6" fmla="*/ 110877 h 129900"/>
                    <a:gd name="connsiteX7" fmla="*/ 58820 w 117639"/>
                    <a:gd name="connsiteY7" fmla="*/ 88814 h 129900"/>
                    <a:gd name="connsiteX8" fmla="*/ 54341 w 117639"/>
                    <a:gd name="connsiteY8" fmla="*/ 110877 h 129900"/>
                    <a:gd name="connsiteX9" fmla="*/ 31832 w 117639"/>
                    <a:gd name="connsiteY9" fmla="*/ 129900 h 129900"/>
                    <a:gd name="connsiteX10" fmla="*/ 0 w 117639"/>
                    <a:gd name="connsiteY10" fmla="*/ 64950 h 129900"/>
                    <a:gd name="connsiteX11" fmla="*/ 31832 w 117639"/>
                    <a:gd name="connsiteY11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85807 w 117639"/>
                    <a:gd name="connsiteY2" fmla="*/ 0 h 129900"/>
                    <a:gd name="connsiteX3" fmla="*/ 117639 w 117639"/>
                    <a:gd name="connsiteY3" fmla="*/ 64950 h 129900"/>
                    <a:gd name="connsiteX4" fmla="*/ 85807 w 117639"/>
                    <a:gd name="connsiteY4" fmla="*/ 129900 h 129900"/>
                    <a:gd name="connsiteX5" fmla="*/ 63299 w 117639"/>
                    <a:gd name="connsiteY5" fmla="*/ 110877 h 129900"/>
                    <a:gd name="connsiteX6" fmla="*/ 58820 w 117639"/>
                    <a:gd name="connsiteY6" fmla="*/ 88814 h 129900"/>
                    <a:gd name="connsiteX7" fmla="*/ 54341 w 117639"/>
                    <a:gd name="connsiteY7" fmla="*/ 110877 h 129900"/>
                    <a:gd name="connsiteX8" fmla="*/ 31832 w 117639"/>
                    <a:gd name="connsiteY8" fmla="*/ 129900 h 129900"/>
                    <a:gd name="connsiteX9" fmla="*/ 0 w 117639"/>
                    <a:gd name="connsiteY9" fmla="*/ 64950 h 129900"/>
                    <a:gd name="connsiteX10" fmla="*/ 31832 w 117639"/>
                    <a:gd name="connsiteY10" fmla="*/ 0 h 129900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54341 w 117639"/>
                    <a:gd name="connsiteY6" fmla="*/ 118995 h 138018"/>
                    <a:gd name="connsiteX7" fmla="*/ 31832 w 117639"/>
                    <a:gd name="connsiteY7" fmla="*/ 138018 h 138018"/>
                    <a:gd name="connsiteX8" fmla="*/ 0 w 117639"/>
                    <a:gd name="connsiteY8" fmla="*/ 73068 h 138018"/>
                    <a:gd name="connsiteX9" fmla="*/ 31832 w 117639"/>
                    <a:gd name="connsiteY9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31832 w 117639"/>
                    <a:gd name="connsiteY6" fmla="*/ 138018 h 138018"/>
                    <a:gd name="connsiteX7" fmla="*/ 0 w 117639"/>
                    <a:gd name="connsiteY7" fmla="*/ 73068 h 138018"/>
                    <a:gd name="connsiteX8" fmla="*/ 31832 w 117639"/>
                    <a:gd name="connsiteY8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31832 w 117639"/>
                    <a:gd name="connsiteY5" fmla="*/ 138018 h 138018"/>
                    <a:gd name="connsiteX6" fmla="*/ 0 w 117639"/>
                    <a:gd name="connsiteY6" fmla="*/ 73068 h 138018"/>
                    <a:gd name="connsiteX7" fmla="*/ 31832 w 117639"/>
                    <a:gd name="connsiteY7" fmla="*/ 8118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63299 w 117639"/>
                    <a:gd name="connsiteY4" fmla="*/ 110877 h 129900"/>
                    <a:gd name="connsiteX5" fmla="*/ 31832 w 117639"/>
                    <a:gd name="connsiteY5" fmla="*/ 129900 h 129900"/>
                    <a:gd name="connsiteX6" fmla="*/ 0 w 117639"/>
                    <a:gd name="connsiteY6" fmla="*/ 64950 h 129900"/>
                    <a:gd name="connsiteX7" fmla="*/ 31832 w 117639"/>
                    <a:gd name="connsiteY7" fmla="*/ 0 h 129900"/>
                    <a:gd name="connsiteX0" fmla="*/ 31832 w 117639"/>
                    <a:gd name="connsiteY0" fmla="*/ 0 h 138018"/>
                    <a:gd name="connsiteX1" fmla="*/ 85807 w 117639"/>
                    <a:gd name="connsiteY1" fmla="*/ 0 h 138018"/>
                    <a:gd name="connsiteX2" fmla="*/ 117639 w 117639"/>
                    <a:gd name="connsiteY2" fmla="*/ 64950 h 138018"/>
                    <a:gd name="connsiteX3" fmla="*/ 85807 w 117639"/>
                    <a:gd name="connsiteY3" fmla="*/ 129900 h 138018"/>
                    <a:gd name="connsiteX4" fmla="*/ 31832 w 117639"/>
                    <a:gd name="connsiteY4" fmla="*/ 129900 h 138018"/>
                    <a:gd name="connsiteX5" fmla="*/ 0 w 117639"/>
                    <a:gd name="connsiteY5" fmla="*/ 64950 h 138018"/>
                    <a:gd name="connsiteX6" fmla="*/ 31832 w 117639"/>
                    <a:gd name="connsiteY6" fmla="*/ 0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31832 w 117639"/>
                    <a:gd name="connsiteY4" fmla="*/ 129900 h 129900"/>
                    <a:gd name="connsiteX5" fmla="*/ 0 w 117639"/>
                    <a:gd name="connsiteY5" fmla="*/ 64950 h 129900"/>
                    <a:gd name="connsiteX6" fmla="*/ 31832 w 117639"/>
                    <a:gd name="connsiteY6" fmla="*/ 0 h 12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639" h="129900">
                      <a:moveTo>
                        <a:pt x="31832" y="0"/>
                      </a:moveTo>
                      <a:lnTo>
                        <a:pt x="85807" y="0"/>
                      </a:lnTo>
                      <a:cubicBezTo>
                        <a:pt x="100108" y="10825"/>
                        <a:pt x="117639" y="29079"/>
                        <a:pt x="117639" y="64950"/>
                      </a:cubicBezTo>
                      <a:cubicBezTo>
                        <a:pt x="117639" y="100821"/>
                        <a:pt x="100108" y="119075"/>
                        <a:pt x="85807" y="129900"/>
                      </a:cubicBezTo>
                      <a:lnTo>
                        <a:pt x="31832" y="129900"/>
                      </a:lnTo>
                      <a:cubicBezTo>
                        <a:pt x="17531" y="119075"/>
                        <a:pt x="0" y="100821"/>
                        <a:pt x="0" y="64950"/>
                      </a:cubicBezTo>
                      <a:cubicBezTo>
                        <a:pt x="0" y="29079"/>
                        <a:pt x="14252" y="0"/>
                        <a:pt x="3183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フリーフォーム: 図形 43"/>
                <p:cNvSpPr/>
                <p:nvPr/>
              </p:nvSpPr>
              <p:spPr>
                <a:xfrm>
                  <a:off x="558412" y="5484019"/>
                  <a:ext cx="119180" cy="157588"/>
                </a:xfrm>
                <a:custGeom>
                  <a:avLst/>
                  <a:gdLst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58820 w 117639"/>
                    <a:gd name="connsiteY2" fmla="*/ 41087 h 129900"/>
                    <a:gd name="connsiteX3" fmla="*/ 63299 w 117639"/>
                    <a:gd name="connsiteY3" fmla="*/ 19024 h 129900"/>
                    <a:gd name="connsiteX4" fmla="*/ 85807 w 117639"/>
                    <a:gd name="connsiteY4" fmla="*/ 0 h 129900"/>
                    <a:gd name="connsiteX5" fmla="*/ 117639 w 117639"/>
                    <a:gd name="connsiteY5" fmla="*/ 64950 h 129900"/>
                    <a:gd name="connsiteX6" fmla="*/ 85807 w 117639"/>
                    <a:gd name="connsiteY6" fmla="*/ 129900 h 129900"/>
                    <a:gd name="connsiteX7" fmla="*/ 63299 w 117639"/>
                    <a:gd name="connsiteY7" fmla="*/ 110877 h 129900"/>
                    <a:gd name="connsiteX8" fmla="*/ 58820 w 117639"/>
                    <a:gd name="connsiteY8" fmla="*/ 88814 h 129900"/>
                    <a:gd name="connsiteX9" fmla="*/ 54341 w 117639"/>
                    <a:gd name="connsiteY9" fmla="*/ 110877 h 129900"/>
                    <a:gd name="connsiteX10" fmla="*/ 31832 w 117639"/>
                    <a:gd name="connsiteY10" fmla="*/ 129900 h 129900"/>
                    <a:gd name="connsiteX11" fmla="*/ 0 w 117639"/>
                    <a:gd name="connsiteY11" fmla="*/ 64950 h 129900"/>
                    <a:gd name="connsiteX12" fmla="*/ 31832 w 117639"/>
                    <a:gd name="connsiteY12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63299 w 117639"/>
                    <a:gd name="connsiteY2" fmla="*/ 19024 h 129900"/>
                    <a:gd name="connsiteX3" fmla="*/ 85807 w 117639"/>
                    <a:gd name="connsiteY3" fmla="*/ 0 h 129900"/>
                    <a:gd name="connsiteX4" fmla="*/ 117639 w 117639"/>
                    <a:gd name="connsiteY4" fmla="*/ 64950 h 129900"/>
                    <a:gd name="connsiteX5" fmla="*/ 85807 w 117639"/>
                    <a:gd name="connsiteY5" fmla="*/ 129900 h 129900"/>
                    <a:gd name="connsiteX6" fmla="*/ 63299 w 117639"/>
                    <a:gd name="connsiteY6" fmla="*/ 110877 h 129900"/>
                    <a:gd name="connsiteX7" fmla="*/ 58820 w 117639"/>
                    <a:gd name="connsiteY7" fmla="*/ 88814 h 129900"/>
                    <a:gd name="connsiteX8" fmla="*/ 54341 w 117639"/>
                    <a:gd name="connsiteY8" fmla="*/ 110877 h 129900"/>
                    <a:gd name="connsiteX9" fmla="*/ 31832 w 117639"/>
                    <a:gd name="connsiteY9" fmla="*/ 129900 h 129900"/>
                    <a:gd name="connsiteX10" fmla="*/ 0 w 117639"/>
                    <a:gd name="connsiteY10" fmla="*/ 64950 h 129900"/>
                    <a:gd name="connsiteX11" fmla="*/ 31832 w 117639"/>
                    <a:gd name="connsiteY11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85807 w 117639"/>
                    <a:gd name="connsiteY2" fmla="*/ 0 h 129900"/>
                    <a:gd name="connsiteX3" fmla="*/ 117639 w 117639"/>
                    <a:gd name="connsiteY3" fmla="*/ 64950 h 129900"/>
                    <a:gd name="connsiteX4" fmla="*/ 85807 w 117639"/>
                    <a:gd name="connsiteY4" fmla="*/ 129900 h 129900"/>
                    <a:gd name="connsiteX5" fmla="*/ 63299 w 117639"/>
                    <a:gd name="connsiteY5" fmla="*/ 110877 h 129900"/>
                    <a:gd name="connsiteX6" fmla="*/ 58820 w 117639"/>
                    <a:gd name="connsiteY6" fmla="*/ 88814 h 129900"/>
                    <a:gd name="connsiteX7" fmla="*/ 54341 w 117639"/>
                    <a:gd name="connsiteY7" fmla="*/ 110877 h 129900"/>
                    <a:gd name="connsiteX8" fmla="*/ 31832 w 117639"/>
                    <a:gd name="connsiteY8" fmla="*/ 129900 h 129900"/>
                    <a:gd name="connsiteX9" fmla="*/ 0 w 117639"/>
                    <a:gd name="connsiteY9" fmla="*/ 64950 h 129900"/>
                    <a:gd name="connsiteX10" fmla="*/ 31832 w 117639"/>
                    <a:gd name="connsiteY10" fmla="*/ 0 h 129900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54341 w 117639"/>
                    <a:gd name="connsiteY6" fmla="*/ 118995 h 138018"/>
                    <a:gd name="connsiteX7" fmla="*/ 31832 w 117639"/>
                    <a:gd name="connsiteY7" fmla="*/ 138018 h 138018"/>
                    <a:gd name="connsiteX8" fmla="*/ 0 w 117639"/>
                    <a:gd name="connsiteY8" fmla="*/ 73068 h 138018"/>
                    <a:gd name="connsiteX9" fmla="*/ 31832 w 117639"/>
                    <a:gd name="connsiteY9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31832 w 117639"/>
                    <a:gd name="connsiteY6" fmla="*/ 138018 h 138018"/>
                    <a:gd name="connsiteX7" fmla="*/ 0 w 117639"/>
                    <a:gd name="connsiteY7" fmla="*/ 73068 h 138018"/>
                    <a:gd name="connsiteX8" fmla="*/ 31832 w 117639"/>
                    <a:gd name="connsiteY8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31832 w 117639"/>
                    <a:gd name="connsiteY5" fmla="*/ 138018 h 138018"/>
                    <a:gd name="connsiteX6" fmla="*/ 0 w 117639"/>
                    <a:gd name="connsiteY6" fmla="*/ 73068 h 138018"/>
                    <a:gd name="connsiteX7" fmla="*/ 31832 w 117639"/>
                    <a:gd name="connsiteY7" fmla="*/ 8118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63299 w 117639"/>
                    <a:gd name="connsiteY4" fmla="*/ 110877 h 129900"/>
                    <a:gd name="connsiteX5" fmla="*/ 31832 w 117639"/>
                    <a:gd name="connsiteY5" fmla="*/ 129900 h 129900"/>
                    <a:gd name="connsiteX6" fmla="*/ 0 w 117639"/>
                    <a:gd name="connsiteY6" fmla="*/ 64950 h 129900"/>
                    <a:gd name="connsiteX7" fmla="*/ 31832 w 117639"/>
                    <a:gd name="connsiteY7" fmla="*/ 0 h 129900"/>
                    <a:gd name="connsiteX0" fmla="*/ 31832 w 117639"/>
                    <a:gd name="connsiteY0" fmla="*/ 0 h 138018"/>
                    <a:gd name="connsiteX1" fmla="*/ 85807 w 117639"/>
                    <a:gd name="connsiteY1" fmla="*/ 0 h 138018"/>
                    <a:gd name="connsiteX2" fmla="*/ 117639 w 117639"/>
                    <a:gd name="connsiteY2" fmla="*/ 64950 h 138018"/>
                    <a:gd name="connsiteX3" fmla="*/ 85807 w 117639"/>
                    <a:gd name="connsiteY3" fmla="*/ 129900 h 138018"/>
                    <a:gd name="connsiteX4" fmla="*/ 31832 w 117639"/>
                    <a:gd name="connsiteY4" fmla="*/ 129900 h 138018"/>
                    <a:gd name="connsiteX5" fmla="*/ 0 w 117639"/>
                    <a:gd name="connsiteY5" fmla="*/ 64950 h 138018"/>
                    <a:gd name="connsiteX6" fmla="*/ 31832 w 117639"/>
                    <a:gd name="connsiteY6" fmla="*/ 0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31832 w 117639"/>
                    <a:gd name="connsiteY4" fmla="*/ 129900 h 129900"/>
                    <a:gd name="connsiteX5" fmla="*/ 0 w 117639"/>
                    <a:gd name="connsiteY5" fmla="*/ 64950 h 129900"/>
                    <a:gd name="connsiteX6" fmla="*/ 31832 w 117639"/>
                    <a:gd name="connsiteY6" fmla="*/ 0 h 12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639" h="129900">
                      <a:moveTo>
                        <a:pt x="31832" y="0"/>
                      </a:moveTo>
                      <a:lnTo>
                        <a:pt x="85807" y="0"/>
                      </a:lnTo>
                      <a:cubicBezTo>
                        <a:pt x="100108" y="10825"/>
                        <a:pt x="117639" y="29079"/>
                        <a:pt x="117639" y="64950"/>
                      </a:cubicBezTo>
                      <a:cubicBezTo>
                        <a:pt x="117639" y="100821"/>
                        <a:pt x="100108" y="119075"/>
                        <a:pt x="85807" y="129900"/>
                      </a:cubicBezTo>
                      <a:lnTo>
                        <a:pt x="31832" y="129900"/>
                      </a:lnTo>
                      <a:cubicBezTo>
                        <a:pt x="17531" y="119075"/>
                        <a:pt x="0" y="100821"/>
                        <a:pt x="0" y="64950"/>
                      </a:cubicBezTo>
                      <a:cubicBezTo>
                        <a:pt x="0" y="29079"/>
                        <a:pt x="14252" y="0"/>
                        <a:pt x="31832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円/楕円 347"/>
                <p:cNvSpPr/>
                <p:nvPr/>
              </p:nvSpPr>
              <p:spPr>
                <a:xfrm>
                  <a:off x="560126" y="5484021"/>
                  <a:ext cx="64497" cy="15758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6" name="星: 16 pt 35"/>
            <p:cNvSpPr/>
            <p:nvPr/>
          </p:nvSpPr>
          <p:spPr bwMode="auto">
            <a:xfrm>
              <a:off x="6540286" y="3794784"/>
              <a:ext cx="466879" cy="466879"/>
            </a:xfrm>
            <a:prstGeom prst="star16">
              <a:avLst>
                <a:gd name="adj" fmla="val 32400"/>
              </a:avLst>
            </a:prstGeom>
            <a:solidFill>
              <a:srgbClr val="FF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37" name="グループ化 36"/>
            <p:cNvGrpSpPr/>
            <p:nvPr/>
          </p:nvGrpSpPr>
          <p:grpSpPr>
            <a:xfrm rot="20700000">
              <a:off x="6313633" y="3893940"/>
              <a:ext cx="462507" cy="1022204"/>
              <a:chOff x="3054017" y="3789948"/>
              <a:chExt cx="556239" cy="1229365"/>
            </a:xfrm>
          </p:grpSpPr>
          <p:sp>
            <p:nvSpPr>
              <p:cNvPr id="38" name="フリーフォーム: 図形 37"/>
              <p:cNvSpPr/>
              <p:nvPr/>
            </p:nvSpPr>
            <p:spPr bwMode="auto">
              <a:xfrm flipH="1">
                <a:off x="3054017" y="3789948"/>
                <a:ext cx="556239" cy="1229365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/>
              <p:cNvSpPr/>
              <p:nvPr/>
            </p:nvSpPr>
            <p:spPr bwMode="auto">
              <a:xfrm flipH="1">
                <a:off x="3054017" y="3789948"/>
                <a:ext cx="556239" cy="1229365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620952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pop820_開閉注意</dc:title>
  <dc:subject>pop820_開閉注意</dc:subject>
  <dc:creator>http://www.digipot.net</dc:creator>
  <cp:lastModifiedBy/>
  <cp:revision>1</cp:revision>
  <dcterms:created xsi:type="dcterms:W3CDTF">2014-07-30T05:46:22Z</dcterms:created>
  <dcterms:modified xsi:type="dcterms:W3CDTF">2017-06-09T01:42:33Z</dcterms:modified>
  <cp:version>1</cp:version>
</cp:coreProperties>
</file>